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62" r:id="rId3"/>
    <p:sldId id="263" r:id="rId5"/>
    <p:sldId id="316" r:id="rId6"/>
    <p:sldId id="273" r:id="rId7"/>
    <p:sldId id="272" r:id="rId8"/>
    <p:sldId id="329" r:id="rId9"/>
    <p:sldId id="330" r:id="rId10"/>
    <p:sldId id="331" r:id="rId11"/>
    <p:sldId id="332" r:id="rId12"/>
    <p:sldId id="321" r:id="rId13"/>
    <p:sldId id="289" r:id="rId14"/>
    <p:sldId id="373" r:id="rId15"/>
    <p:sldId id="353" r:id="rId16"/>
    <p:sldId id="354" r:id="rId17"/>
    <p:sldId id="355" r:id="rId18"/>
    <p:sldId id="317" r:id="rId19"/>
    <p:sldId id="294" r:id="rId20"/>
    <p:sldId id="296" r:id="rId21"/>
    <p:sldId id="397" r:id="rId22"/>
    <p:sldId id="398" r:id="rId23"/>
    <p:sldId id="399" r:id="rId24"/>
    <p:sldId id="400" r:id="rId25"/>
    <p:sldId id="300" r:id="rId26"/>
    <p:sldId id="320" r:id="rId27"/>
    <p:sldId id="391" r:id="rId28"/>
    <p:sldId id="392" r:id="rId29"/>
    <p:sldId id="393" r:id="rId30"/>
    <p:sldId id="394" r:id="rId31"/>
    <p:sldId id="395" r:id="rId32"/>
    <p:sldId id="396" r:id="rId33"/>
    <p:sldId id="327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9E6"/>
    <a:srgbClr val="DC86E9"/>
    <a:srgbClr val="CB77E8"/>
    <a:srgbClr val="FBFBFB"/>
    <a:srgbClr val="57B4D0"/>
    <a:srgbClr val="FFFFFF"/>
    <a:srgbClr val="E5E5E5"/>
    <a:srgbClr val="1A1D1A"/>
    <a:srgbClr val="767676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7" autoAdjust="0"/>
    <p:restoredTop sz="92016" autoAdjust="0"/>
  </p:normalViewPr>
  <p:slideViewPr>
    <p:cSldViewPr snapToGrid="0">
      <p:cViewPr varScale="1">
        <p:scale>
          <a:sx n="61" d="100"/>
          <a:sy n="61" d="100"/>
        </p:scale>
        <p:origin x="77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0T16:57:1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534 1 16383,'29'0'0,"-4"0"0,-18 0 0,-1 0 0,4 0 0,3 0 0,-1 0 0,0 0 0,-5 0 0,9 0 0,-7 0 0,6 0 0,-8 0 0,3 0 0,-3 0 0,3 3 0,-1-3 0,5 3 0,-3-3 0,2 0 0,-7 0 0,4 0 0,-2 0 0,1 0 0,1 0 0,-3 0 0,6 4 0,-6-4 0,3 3 0,0-3 0,-3 0 0,3 0 0,0 0 0,-3 0 0,3 0 0,0 0 0,-3 3 0,3-2 0,-4 5 0,4-5 0,-2 2 0,1-3 0,-2 3 0,6-2 0,-5 2 0,1 0 0,0-3 0,-4 3 0,5 3 0,-4-4 0,1 7 0,0-5 0,-1 0 0,1 2 0,0 0 0,0-1 0,-1 4 0,1-5 0,3 3 0,-6-1 0,5 1 0,-5 0 0,3-3 0,-1 5 0,1-8 0,0 8 0,5 1 0,-3-5 0,6 11 0,-10-12 0,7 6 0,-8-6 0,3 2 0,-1 1 0,-3-3 0,4 5 0,0-5 0,-3 3 0,5 2 0,-8-1 0,8 2 0,-8-3 0,5-1 0,-3 1 0,1 3 0,2-2 0,-5 1 0,5-2 0,-2 0 0,-1 3 0,0-3 0,0 3 0,-2-3 0,2 3 0,0-3 0,1 3 0,-1-3 0,3 0 0,-5 3 0,5-3 0,-5 6 0,5-6 0,0 6 0,-1-5 0,1 2 0,-3-1 0,-2 2 0,5 0 0,-3 1 0,1-4 0,2 5 0,-5-6 0,5 3 0,-6-3 0,3 3 0,-3-3 0,3 3 0,-2 0 0,5-5 0,-5 10 0,2-10 0,0 5 0,1 8 0,-1-11 0,3 27 0,-5-24 0,2 18 0,-3-20 0,3 11 0,-2-10 0,2 3 0,-3-5 0,0 0 0,3 3 0,-3-3 0,3 3 0,-3 0 0,0-2 0,0 1 0,0 4 0,0-5 0,0 8 0,0-8 0,0 2 0,3-1 0,-2-1 0,2 2 0,-3 0 0,0-3 0,0 3 0,0 0 0,0-3 0,0 3 0,0 0 0,0-2 0,0 1 0,0 1 0,0-2 0,0 2 0,0-1 0,-3-1 0,2 2 0,-5-3 0,2-1 0,-2 4 0,-10 4 0,7-3 0,-10 5 0,11-12 0,1 5 0,1-5 0,2 3 0,-2 0 0,-4-3 0,5 2 0,-4-3 0,5 4 0,-3 0 0,1 0 0,-1-3 0,0 2 0,0-3 0,0 4 0,1 0 0,-1-3 0,0 5 0,0-8 0,0 8 0,0-5 0,1 0 0,-1 2 0,0-2 0,0 3 0,0-4 0,-3 6 0,3-7 0,-9 10 0,8-11 0,-8 9 0,8-7 0,-17 4 0,14 0 0,-20 0 0,22-4 0,-10 4 0,12-7 0,-3 3 0,0-3 0,2 0 0,-1 0 0,-7 0 0,7 0 0,-13 0 0,13 0 0,-13 3 0,13-2 0,-16 2 0,16-3 0,-19 0 0,18 0 0,-18 0 0,19 0 0,-16 0 0,16 0 0,-10 3 0,11-2 0,-5 2 0,6-3 0,-6 0 0,5 0 0,-5 0 0,6 0 0,-3 0 0,0 0 0,3 0 0,-3 0 0,0 0 0,2 0 0,-5 0 0,6 0 0,-6 0 0,5 0 0,-5 0 0,6 0 0,-3 0 0,0 0 0,-4 0 0,3 0 0,-2 0 0,6 0 0,1 0 0,-4 0 0,2-3 0,-2 2 0,3-2 0,1 0 0,-4-1 0,2 0 0,-2-2 0,3 5 0,-2-5 0,1 5 0,-2-2 0,3 0 0,1 2 0,-4-8 0,2 8 0,1-8 0,-2 8 0,5-5 0,-6 5 0,3-5 0,-6-1 0,2-1 0,-12-11 0,11 10 0,-13-17 0,16 17 0,-19-19 0,18 18 0,-15-16 0,16 18 0,-10-14 0,11 12 0,-8-15 0,9 16 0,-3-7 0,3 6 0,0 2 0,3-2 0,-8-9 0,10 9 0,-13-18 0,13 18 0,-7-9 0,8 11 0,-5-5 0,6 6 0,-7-6 0,7 5 0,-6-8 0,5 7 0,-2-13 0,3 13 0,0-13 0,0 13 0,-3-16 0,2 15 0,-2-19 0,3 20 0,0-22 0,0 20 0,0-20 0,0 21 0,0-12 0,0 14 0,0-5 0,0 6 0,0 0 0,0-3 0,0 2 0,0-11 0,0 7 0,0-14 0,0 10 0,0-10 0,0 11 0,0-8 0,0 11 0,0-4 0,3 11 0,-2-10 0,2 10 0,0-8 0,-3 6 0,3-3 0,0 2 0,-2-2 0,2 3 0,0-9 0,1 10 0,3-16 0,-1 17 0,1-17 0,0 16 0,-4-10 0,3 6 0,-2 2 0,0-5 0,2 6 0,-2 0 0,-1 0 0,3 0 0,-2 0 0,3 0 0,2 0 0,-1 4 0,1-1 0,-2 1 0,0 0 0,3-1 0,-6-2 0,8 5 0,-5-2 0,4 3 0,-1 0 0,-4 0 0,4-3 0,-3 2 0,3-2 0,0 3 0,-3 0 0,3 0 0,0 0 0,-3 0 0,3 0 0,-1-3 0,-1 2 0,2-2 0,-4 0 0,4 2 0,-3-2 0,3 0 0,-3 2 0,3-5 0,0 5 0,0-2 0,0 0 0,-3 2 0,8-8 0,-6 8 0,7-6 0,-12 4 0,2 3 0,3-7 0,0 7 0,3-3 0,-5 3 0,0 0 0,2-3 0,-1 2 0,2-2 0,-1 3 0,-1 0 0,1-3 0,1 2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0T16:57:1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500 10 16383,'22'0'0,"-4"0"0,-11 0 0,0 0 0,2 0 0,5 0 0,-3 0 0,5 0 0,-9 0 0,9 0 0,-8 0 0,17 3 0,-16-3 0,22 3 0,-21-3 0,20 3 0,-20-2 0,8 5 0,-11-5 0,0 2 0,3-3 0,-3 0 0,3 0 0,-1 3 0,-1-2 0,4 2 0,-4-3 0,2 0 0,-1 0 0,-1 3 0,1-3 0,-2 6 0,3-5 0,-3 2 0,3 0 0,-3-2 0,-1 5 0,4-5 0,-2 2 0,1 0 0,-2-2 0,0 5 0,2-6 0,-1 6 0,1-2 0,-2 0 0,0 2 0,0-2 0,2 0 0,-4 2 0,7-3 0,-8 1 0,6 2 0,-3-2 0,-1 3 0,1 0 0,-3-1 0,5 1 0,-5-3 0,6 8 0,-3-10 0,2 13 0,-1-13 0,-2 7 0,0-2 0,-2-3 0,3 8 0,-3-7 0,1 2 0,-1 2 0,0-5 0,5 6 0,-8-3 0,8 0 0,-8 2 0,5-1 0,-5 2 0,5-3 0,-3-1 0,1 4 0,2-5 0,-5 7 0,5-8 0,-2 9 0,-1-5 0,3 2 0,-5-4 0,5 1 0,-5 3 0,5-2 0,-3-2 0,1 3 0,2-1 0,-5 2 0,2 0 0,-3-3 0,3 3 0,-2-3 0,2 3 0,0-3 0,-3 3 0,3-3 0,0 6 0,-2-5 0,2 5 0,-3-6 0,3 12 0,-2-10 0,5 16 0,-6-16 0,3 13 0,-3-14 0,3 11 0,-2-11 0,5 8 0,-5-8 0,5 5 0,-5-6 0,2 9 0,-3-8 0,2 8 0,-1-8 0,5 8 0,-5-8 0,2 11 0,-3-11 0,3 11 0,-2-11 0,5 11 0,-6-11 0,3 11 0,-3-10 0,3 10 0,-2-11 0,2 8 0,-3-9 0,0 3 0,0 0 0,3-3 0,-2 3 0,2 0 0,-3-2 0,0 1 0,0 1 0,0-2 0,0 2 0,0 2 0,-3-3 0,2 7 0,-2-9 0,0 6 0,2-6 0,-8 6 0,4-5 0,-1 2 0,0-7 0,2 7 0,-3-6 0,0 9 0,0-9 0,-6 12 0,8-11 0,-7 5 0,8-4 0,-3-3 0,-2 1 0,4 2 0,-7-5 0,7 5 0,-5-5 0,-2 8 0,3-8 0,-10 11 0,11-7 0,-8 2 0,11-1 0,-7-5 0,8 2 0,-15 0 0,10-3 0,-13 3 0,13 0 0,-10-2 0,11 2 0,-14 0 0,13-2 0,-13 5 0,14-5 0,-2 5 0,1-5 0,4 2 0,-8-3 0,6 0 0,-3 3 0,0-3 0,2 3 0,-8 0 0,8-2 0,-14 2 0,13-3 0,-13 3 0,14-2 0,-11 2 0,10-3 0,-7 0 0,9 3 0,-9-2 0,8 2 0,-11-3 0,10 0 0,-4 0 0,7 0 0,-4 0 0,2 0 0,-14 0 0,12 0 0,-12 0 0,15 0 0,-3 0 0,0 0 0,2 0 0,-1 0 0,-1 0 0,2 0 0,-2 0 0,0 0 0,3 0 0,-3 0 0,0 0 0,3 0 0,-3 0 0,0 0 0,2 0 0,-2 0 0,1 0 0,1 0 0,-2 0 0,0 0 0,3 0 0,-3 0 0,3-3 0,-3 2 0,3-2 0,-3 3 0,0-3 0,2 2 0,-2-2 0,1 0 0,1 2 0,-2-2 0,-3 0 0,5 2 0,-11-2 0,11 3 0,-11-3 0,10 2 0,-1-5 0,4 2 0,3-3 0,-7 3 0,2-2 0,-2 3 0,0-4 0,3 0 0,-3 3 0,6-2 0,-5 2 0,5-6 0,-6 5 0,3-7 0,-3 4 0,2-6 0,-11-12 0,10 13 0,-10-16 0,12 21 0,-6-11 0,8 10 0,-4-4 0,9 6 0,-7 0 0,7-3 0,-6-1 0,2 1 0,-3-13 0,3 13 0,-2-15 0,2 17 0,1-12 0,0 12 0,0-8 0,2 8 0,-2-5 0,3 5 0,0-2 0,0 1 0,0-5 0,0 2 0,0-7 0,0 11 0,0-12 0,0 12 0,0-8 0,0 8 0,0-14 0,0 12 0,0-19 0,0 20 0,0-19 0,0 18 0,3-16 0,-3 18 0,6-11 0,-5 10 0,2-4 0,0 6 0,-2-3 0,2 3 0,0-9 0,-2 7 0,2-7 0,0 8 0,-3-2 0,3 3 0,0 1 0,-2-4 0,2 2 0,0-2 0,-2 3 0,5 0 0,-6-3 0,3 2 0,0-2 0,1 4 0,0-1 0,2 0 0,-5-3 0,4 5 0,-4-7 0,2 7 0,0-5 0,1 3 0,3 0 0,-4 1 0,3-1 0,-2 0 0,0 0 0,2 0 0,-3 0 0,4 0 0,0 0 0,3 0 0,-6 0 0,8 0 0,-11 1 0,8-1 0,-2 0 0,-2 0 0,7 3 0,-8-2 0,6 2 0,-1-6 0,-1 2 0,2 1 0,-7 1 0,3 2 0,1-6 0,0 6 0,0-5 0,-1 5 0,1-3 0,0 3 0,3-2 0,-3 2 0,-1 0 0,1-2 0,3 2 0,0-3 0,1 3 0,1-5 0,-4 8 0,7-12 0,-6 12 0,0-8 0,0 8 0,2-8 0,0 7 0,7-10 0,-9 7 0,3-2 0,-5 1 0,3 5 0,-3-5 0,3 6 0,-3-7 0,2 7 0,-1-7 0,1 7 0,1-3 0,1 3 0,-1-3 0,0 2 0,-4-2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0T16:57:1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638 8 16383,'30'-4'0,"-5"1"0,-18 3 0,0 0 0,3 0 0,4 0 0,-3 0 0,12 3 0,-14-2 0,22 2 0,-20-3 0,23 0 0,-24 0 0,16 0 0,-18 0 0,8 0 0,-8 0 0,2 0 0,0 0 0,0 3 0,1-2 0,5 2 0,-7-3 0,10 0 0,-11 0 0,11 4 0,-10-3 0,10 2 0,-11-3 0,8 3 0,-8-2 0,2 2 0,-3 0 0,3-2 0,-2 2 0,1 1 0,-2-4 0,0 7 0,3-6 0,-2 2 0,2 0 0,-3-2 0,3 2 0,-3-3 0,3 4 0,-3 0 0,0 0 0,0 2 0,3-5 0,-2 6 0,-2-3 0,1 3 0,-4 0 0,4 4 0,0-6 0,-3 5 0,2-3 0,-2-2 0,3 5 0,0-3 0,-3 1 0,2 3 0,-2-1 0,-1-2 0,3 6 0,-2-6 0,0 3 0,2-4 0,-2 1 0,3 2 0,-3-2 0,-1 3 0,0-4 0,-2 4 0,5-3 0,-2 3 0,0-4 0,2 0 0,-6 4 0,7-3 0,-7 3 0,3-4 0,0 4 0,-2-3 0,5 2 0,-5-2 0,2 2 0,-3 2 0,0-1 0,3 0 0,-2-4 0,2 4 0,-3-3 0,3 2 0,-2 1 0,2-3 0,-3 3 0,0-1 0,3-2 0,-2 3 0,2 0 0,-3-3 0,0 2 0,0 1 0,0 0 0,0 1 0,0 2 0,0-6 0,0 9 0,0-8 0,0 5 0,0-7 0,0 0 0,0 4 0,0-3 0,0 3 0,3-1 0,-2-2 0,2 9 0,-3-8 0,0 12 0,0-12 0,0 5 0,0-7 0,3 0 0,-2 4 0,2-3 0,-3 3 0,0-1 0,0 2 0,0-1 0,0 0 0,0-4 0,3 3 0,-3-1 0,3 1 0,-3 1 0,0-3 0,0 3 0,0-1 0,0-2 0,0 3 0,0-1 0,0-1 0,0 1 0,0 1 0,0-3 0,0 3 0,0-1 0,0-2 0,0 3 0,0-1 0,0 2 0,0-1 0,0 3 0,0-6 0,0 6 0,0-6 0,-3 3 0,3-1 0,-4-1 0,4 1 0,-3-3 0,3 4 0,-7-3 0,7 3 0,-4-4 0,1 4 0,-1-3 0,1 2 0,-4-2 0,3 6 0,1-5 0,-4 4 0,7-5 0,-7-1 0,3 0 0,-3 4 0,3-3 0,-2 3 0,2-1 0,0-1 0,-5 4 0,8-4 0,-9 1 0,9-3 0,-5 1 0,2-1 0,-3 0 0,3 1 0,-2-1 0,2 0 0,-6 1 0,5-1 0,-4-3 0,2 6 0,-1-5 0,-2 2 0,6 0 0,-5-3 0,4 3 0,-5-3 0,3 3 0,0-7 0,-3 4 0,2-1 0,-2-2 0,3 2 0,0 0 0,-3-2 0,2 2 0,-2 1 0,3-4 0,-3 4 0,-1-1 0,0 1 0,-8 3 0,9-3 0,-9 3 0,11-6 0,-2 5 0,3-5 0,0 2 0,-3-3 0,2 4 0,-2-4 0,3 4 0,-3-4 0,2 0 0,-2 3 0,3-2 0,-3 2 0,2-3 0,-2 0 0,3 3 0,-3-2 0,2 2 0,-2-3 0,0 0 0,2 0 0,-2 0 0,-1 0 0,4 0 0,-3 0 0,-1 0 0,1 0 0,-1 0 0,-3 0 0,7 0 0,-7 0 0,7 0 0,-7 0 0,7 0 0,-7 0 0,7 0 0,-10 0 0,9 0 0,-12 0 0,12 0 0,-6 0 0,7 0 0,0 0 0,-3 0 0,2 0 0,-2 0 0,0 0 0,2 0 0,-11 0 0,9 0 0,-6 0 0,9 0 0,0 0 0,-3 0 0,2-3 0,-2 2 0,3-2 0,-3 0 0,2 2 0,-2-3 0,3 1 0,0 2 0,-3-2 0,2 0 0,-2 2 0,3-2 0,-3-1 0,2 3 0,-2-2 0,3 0 0,0 2 0,0-9 0,0 8 0,0-8 0,0 6 0,0 0 0,0-3 0,0 0 0,0-1 0,-3-6 0,-1-1 0,0 2 0,1-1 0,3 7 0,0-1 0,0 4 0,0-2 0,0 1 0,0-5 0,3 1 0,-6-1 0,6 2 0,-6 1 0,3 2 0,0-1 0,0 2 0,0-4 0,3 1 0,-3-1 0,0-2 0,0 5 0,0-5 0,0 6 0,4-4 0,-4 1 0,3-1 0,-3 1 0,3-1 0,-3 1 0,0 3 0,4-6 0,-4 5 0,7-6 0,-7 3 0,7 1 0,-7 0 0,7-4 0,-7 6 0,7-8 0,-4 8 0,1-6 0,-1 0 0,1 3 0,-4-3 0,7 0 0,-7 0 0,3-4 0,0 3 0,-2-2 0,5 6 0,-2-3 0,0 3 0,2 1 0,-2-4 0,3 3 0,-3-3 0,2 0 0,-5 0 0,5-4 0,-5 3 0,5 2 0,-2 2 0,3-3 0,-3 0 0,2-4 0,-2 3 0,3-12 0,0 13 0,0-16 0,0 15 0,0-3 0,0 1 0,0 5 0,0-1 0,0-1 0,0 2 0,0-1 0,0-1 0,0 3 0,0-3 0,0 0 0,0 0 0,0-1 0,0 1 0,0 4 0,0-4 0,0 3 0,0-3 0,0 0 0,0 3 0,3-3 0,-2 4 0,2-4 0,-3 2 0,0-1 0,3 2 0,-2-3 0,2 3 0,0-9 0,-2 8 0,2-9 0,-3 10 0,0-3 0,3 4 0,1-1 0,0-6 0,2 5 0,-5-5 0,5 7 0,-2-8 0,2 10 0,-2-12 0,-1 12 0,0-2 0,1-3 0,0 5 0,2-6 0,-2 4 0,0-1 0,2 1 0,-2-1 0,0 1 0,2-1 0,-2 1 0,2-1 0,-2 1 0,2-1 0,-2 1 0,3-1 0,0 1 0,-3 0 0,2-1 0,1 4 0,1-3 0,1 3 0,-5-3 0,6 3 0,-6-3 0,6 6 0,-3-5 0,3 5 0,-2-6 0,2 3 0,-4 0 0,4-3 0,-2 6 0,2-5 0,-3 5 0,0-6 0,0 3 0,3 0 0,-3-3 0,3 6 0,-3-5 0,3 5 0,-2-2 0,2-1 0,-3 4 0,-1-7 0,4 3 0,-2 0 0,2 0 0,0 1 0,-2-1 0,5 0 0,-3-3 0,1 6 0,-1-2 0,-3 0 0,3-2 0,-2 1 0,-2-2 0,4 5 0,-6-6 0,9 6 0,-5-2 0,2 0 0,-3 2 0,0-6 0,3 7 0,-3-4 0,3 4 0,-3-3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0T16:57: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546 4 16383,'18'0'0,"-2"0"0,-7 0 0,-1 0 0,1 0 0,-1 0 0,1 0 0,14 4 0,-11-3 0,31 6 0,-30-6 0,33 7 0,-33-7 0,33 6 0,-33-6 0,26 7 0,-28-7 0,9 3 0,-12-4 0,1 0 0,3 0 0,-3 0 0,4 0 0,14 7 0,-14-5 0,18 5 0,-25-3 0,5-3 0,-6 7 0,3-7 0,4 10 0,-2-9 0,2 5 0,0 1 0,-2-6 0,2 9 0,-7-6 0,2-1 0,-6 4 0,3-3 0,-4 3 0,19 27 0,-15-20 0,23 27 0,-25-31 0,5 5 0,-7-8 0,4 0 0,-3 1 0,6-1 0,-6 1 0,7-1 0,-7 1 0,2-1 0,1 1 0,-3-1 0,3 4 0,0-2 0,-3 2 0,2-3 0,-3-1 0,4-3 0,-3 2 0,3-2 0,-4 7 0,4-6 0,-3 9 0,2-10 0,1 15 0,-3-9 0,3 12 0,-4-13 0,4 14 0,-4-14 0,4 14 0,-4-14 0,0 14 0,0-14 0,0 17 0,0-15 0,0 22 0,0-21 0,-7 25 0,5-26 0,-10 23 0,11-24 0,-6 24 0,6-23 0,-7 19 0,7-20 0,-7 12 0,7-12 0,-6 8 0,6-9 0,-7 6 0,7-7 0,-6 3 0,6-3 0,-7-1 0,3-3 0,-3 3 0,-1-4 0,-7 8 0,-2-2 0,-1-2 0,3 0 0,7-3 0,-22 18 0,17-11 0,-26 19 0,30-20 0,-6 5 0,7-12 0,0 0 0,1 0 0,-1-3 0,1 6 0,-16-2 0,11 3 0,-15 1 0,19-4 0,-11-2 0,13 1 0,-12-3 0,13 3 0,-10-4 0,6 0 0,-2 0 0,3 0 0,-3 0 0,-1 0 0,-16 0 0,13 0 0,-16 0 0,21 0 0,-5 0 0,4 0 0,-9 0 0,2 0 0,-14 0 0,18 0 0,-9 0 0,14 0 0,-2 0 0,7-4 0,-3 3 0,7-7 0,-6 7 0,-6-10 0,-1 5 0,-15-10 0,18 6 0,-8 2 0,10 0 0,-4 0 0,-12-10 0,10 8 0,-2-5 0,10 14 0,6-7 0,-7 7 0,3-7 0,-19-8 0,8 1 0,-16-10 0,17 11 0,3 2 0,4 7 0,7-2 0,-6 6 0,2-11 0,-19-9 0,11 5 0,-7-8 0,16 15 0,1 5 0,2-4 0,-3 3 0,0-15 0,-12-30 0,4 17 0,-12-34 0,19 50 0,-7-26 0,7 26 0,-3-15 0,3 17 0,1-5 0,4 11 0,0-4 0,0 5 0,0-5 0,0-4 0,0-1 0,0 1 0,0 4 0,0-7 0,0 9 0,0-17 0,0 14 0,0-15 0,0 14 0,8-21 0,-6 24 0,9-20 0,-6 14 0,-1 0 0,8-2 0,-11 10 0,11 2 0,-11 0 0,2 3 0,1 0 0,1-10 0,7 1 0,-6-4 0,5 1 0,-10 9 0,6 3 0,-2 1 0,4 0 0,3 0 0,5-1 0,12-3 0,-9 3 0,14-3 0,-22 3 0,15-7 0,-13 11 0,7-11 0,-8 11 0,-1-3 0,-3 4 0,10 0 0,-4 0 0,14 0 0,-15-4 0,6 3 0,-11-2 0,18 3 0,-11 0 0,9 0 0,-6-4 0,-8 3 0,8-3 0,-9 4 0,2 0 0,-3 0 0,-1 0 0,0 0 0,5 0 0,-4 0 0,0-4 0,-2 3 0,-2-3 0,7 4 0,-6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0T16:57: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750 62 16383,'18'-5'0,"-2"1"0,-8 4 0,1 0 0,-1 0 0,8 0 0,-6 0 0,6 4 0,-7-3 0,-1 3 0,5-1 0,-4-2 0,3 3 0,-3 0 0,-1-3 0,8 10 0,-9-5 0,11 2 0,-16 0 0,21 0 0,-19 2 0,29 6 0,-24-7 0,22 7 0,-21-7 0,10 4 0,-11-9 0,4 8 0,-5-11 0,4 11 0,-2-11 0,-2 6 0,0-6 0,0 7 0,-2-4 0,5 1 0,-10 3 0,14-4 0,-8 1 0,5 3 0,-5-8 0,-6 8 0,7-7 0,-7 6 0,6-6 0,-2 7 0,4-7 0,-5 6 0,0-2 0,-4 4 0,0-1 0,0 4 0,0 28 0,0-21 0,0 35 0,0-42 0,0 23 0,0-24 0,0 17 0,0-18 0,0 10 0,0-11 0,-4 3 0,3 1 0,-3 0 0,1 19 0,-2-15 0,0 25 0,-3-30 0,7 23 0,-2-24 0,-1 17 0,3-18 0,-3 6 0,0-11 0,3 2 0,-3-2 0,1 7 0,2-3 0,-11 7 0,-5 16 0,5-14 0,-11 17 0,22-26 0,-19 11 0,18-9 0,-14 1 0,15-5 0,-6-6 0,2 3 0,-4-4 0,1 4 0,-12 0 0,4 1 0,-32 10 0,25-12 0,-32 20 0,34-21 0,-27 21 0,31-20 0,-30 12 0,34-14 0,-27 6 0,29-6 0,-9 3 0,11-4 0,1 0 0,-1 0 0,0 0 0,-3 0 0,-17 0 0,12 0 0,-14 0 0,21 0 0,-2 0 0,-1 0 0,4 0 0,-4 0 0,-3 0 0,5 0 0,-5-4 0,7 3 0,1-3 0,-1 4 0,1 0 0,-5 0 0,4 0 0,-11-3 0,9 2 0,-9-3 0,10 0 0,-14 3 0,9-3 0,-14 0 0,15 3 0,2-6 0,8 2 0,0 0 0,3-2 0,-3 2 0,0 0 0,0-3 0,-9-4 0,0-2 0,-20-34 0,16 24 0,-15-32 0,23 40 0,-7-16 0,10 22 0,-6-14 0,11 14 0,-6-7 0,6 9 0,-3-1 0,0 4 0,3-2 0,-14-25 0,12 13 0,-16-33 0,17 36 0,-9-16 0,10 18 0,-7-15 0,7 14 0,-7-9 0,7 15 0,-2-11 0,3 9 0,0-5 0,0-16 0,0 18 0,0-22 0,0 15 0,0-2 0,0 1 0,0-17 0,0 25 0,3-25 0,-2 28 0,3-5 0,-4 7 0,4 4 0,-3-2 0,14 2 0,3-7 0,38-17 0,-23 12 0,29-19 0,-42 26 0,16-10 0,-21 14 0,4-6 0,-10 12 0,-1-4 0,1 4 0,3-4 0,-3 3 0,4-3 0,-5 4 0,0 0 0,8 0 0,-1 0 0,17-4 0,-13 3 0,17-3 0,-21 4 0,9 0 0,-11 0 0,0-3 0,10 2 0,-11-3 0,7 4 0,-10 0 0,-1 0 0,1 0 0,18-4 0,-14 3 0,18-3 0,-25 4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0T16:57: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663 0 16383,'-18'0'0,"2"0"0,7 0 0,1 0 0,-1 0 0,1 0 0,-1 0 0,0 0 0,-3 4 0,2-3 0,-2 3 0,3-4 0,-3 4 0,2-3 0,-6 6 0,7-6 0,-12 7 0,11-7 0,-22 10 0,20-9 0,-20 13 0,22-13 0,-10 9 0,10-10 0,2 6 0,0-6 0,7 7 0,-7-7 0,4 3 0,-13 3 0,7-5 0,-18 13 0,17-13 0,-17 13 0,21-9 0,-12 6 0,13-8 0,-6 0 0,7 0 0,1 1 0,4 3 0,-4 1 0,0 3 0,-13 16 0,7-15 0,-3 14 0,-2-4 0,12-10 0,-20 30 0,17-24 0,-7 7 0,5-10 0,7-8 0,-2 1 0,3-1 0,-4 4 0,3-2 0,-11 17 0,10-15 0,-5 19 0,7-20 0,-4 5 0,3-8 0,-3 0 0,4 1 0,0-1 0,0 1 0,0 11 0,0-9 0,-4 20 0,3-20 0,-2 16 0,3-16 0,0 12 0,0-12 0,0 8 0,0-9 0,0 2 0,0 4 0,3-2 0,-2 3 0,11 14 0,-7-18 0,7 30 0,1-16 0,-8 0 0,7 4 0,-11-21 0,6 3 0,-6-6 0,7-6 0,-8 7 0,8-4 0,8 20 0,-9-12 0,20 19 0,-21-21 0,10 10 0,-7-14 0,-1 9 0,1-13 0,-5 9 0,4-10 0,-7 7 0,6-8 0,-2 4 0,0 0 0,6-3 0,-9 6 0,9-6 0,-6 7 0,3-7 0,5 3 0,4 3 0,-3-1 0,5 6 0,-9-7 0,6 2 0,-7-6 0,11 7 0,-10-4 0,18 5 0,-17-1 0,20-3 0,-20 3 0,17-4 0,-18 1 0,10 2 0,-11-6 0,7 3 0,-7-4 0,7 4 0,-6-3 0,2 3 0,-4-4 0,1 0 0,-1 0 0,1 0 0,-1 0 0,1 0 0,-1 0 0,1 0 0,-1 0 0,8 0 0,-6 0 0,14 0 0,-14 0 0,6 0 0,-7 0 0,-1 0 0,1 0 0,3 0 0,-3 0 0,11 0 0,-10 0 0,10 0 0,-10 0 0,2 0 0,-4 0 0,4 0 0,-2 0 0,6 0 0,-7 0 0,4 0 0,-5 0 0,8-4 0,-6 3 0,6-3 0,-7 4 0,-1 0 0,1 0 0,-1 0 0,1 0 0,-5-4 0,8 3 0,-7-3 0,15 1 0,-10 2 0,10-3 0,-11 4 0,7 0 0,-6 0 0,-2-4 0,0 3 0,-3-3 0,3 4 0,0 0 0,1 0 0,-4-4 0,2 3 0,-2-2 0,7 3 0,-3 0 0,0-4 0,-2 3 0,-2-3 0,0 0 0,2 3 0,-2-3 0,0 1 0,6 2 0,-5-3 0,6 0 0,-4 3 0,-3-7 0,3 7 0,-4-2 0,1-1 0,3 3 0,-8-7 0,8 7 0,-3-3 0,3 1 0,1 2 0,-1-7 0,1 3 0,-1-3 0,0-1 0,-3 0 0,3 5 0,-7-4 0,6-1 0,-6 0 0,3-4 0,-4 5 0,0-1 0,0 0 0,0-18 0,4-6 0,-3-3 0,2-1 0,-3 19 0,4-10 0,-3 12 0,3-8 0,-4 15 0,0-4 0,0 5 0,0-12 0,0-3 0,-4-19 0,3 17 0,-3-14 0,4 12 0,0-1 0,0 3 0,0 13 0,0 3 0,0 1 0,-4 3 0,3-3 0,-6 7 0,2-7 0,-23-23 0,15 19 0,-15-30 0,20 32 0,3-11 0,-3 7 0,3-2 0,-3 7 0,3-4 0,1 5 0,0 3 0,3-3 0,-6 7 0,6-7 0,-7 8 0,3-8 0,-7 3 0,-2-7 0,-10-6 0,8 0 0,-4-3 0,8 8 0,6 0 0,-5 5 0,10-1 0,-15 4 0,10 2 0,-11-1 0,9-1 0,-5-4 0,4 5 0,0-4 0,1 7 0,0-7 0,-6 4 0,1-1 0,1 1 0,3 4 0,4-4 0,-2 3 0,2-3 0,-4 4 0,1-4 0,-1 4 0,4-8 0,-2 7 0,-2-7 0,-4 7 0,-1-3 0,2 1 0,3 2 0,0-3 0,-3 4 0,2 0 0,-2 0 0,-12-8 0,12 6 0,-12-5 0,15 3 0,-3 3 0,-13-3 0,9 4 0,-8 0 0,11 0 0,-4 0 0,-5 0 0,4-4 0,2 3 0,7-3 0,-11 4 0,1 0 0,-3 0 0,9 4 0,6-3 0,6 3 0,-3-4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30214-BCF4-40B1-AC81-91D808689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46A7-8F8C-4CD6-B7C8-B85B2F2628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5E2C5-596F-4533-9916-C86FEF8EE3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2" Type="http://schemas.openxmlformats.org/officeDocument/2006/relationships/slideLayout" Target="../slideLayouts/slideLayout6.xml"/><Relationship Id="rId21" Type="http://schemas.openxmlformats.org/officeDocument/2006/relationships/image" Target="../media/image46.png"/><Relationship Id="rId20" Type="http://schemas.openxmlformats.org/officeDocument/2006/relationships/image" Target="../media/image45.png"/><Relationship Id="rId2" Type="http://schemas.openxmlformats.org/officeDocument/2006/relationships/image" Target="../media/image27.png"/><Relationship Id="rId19" Type="http://schemas.openxmlformats.org/officeDocument/2006/relationships/image" Target="../media/image44.png"/><Relationship Id="rId18" Type="http://schemas.openxmlformats.org/officeDocument/2006/relationships/image" Target="../media/image43.png"/><Relationship Id="rId17" Type="http://schemas.openxmlformats.org/officeDocument/2006/relationships/image" Target="../media/image42.png"/><Relationship Id="rId16" Type="http://schemas.openxmlformats.org/officeDocument/2006/relationships/image" Target="../media/image41.png"/><Relationship Id="rId15" Type="http://schemas.openxmlformats.org/officeDocument/2006/relationships/image" Target="../media/image40.png"/><Relationship Id="rId14" Type="http://schemas.openxmlformats.org/officeDocument/2006/relationships/image" Target="../media/image39.png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2" Type="http://schemas.openxmlformats.org/officeDocument/2006/relationships/slideLayout" Target="../slideLayouts/slideLayout6.xml"/><Relationship Id="rId21" Type="http://schemas.openxmlformats.org/officeDocument/2006/relationships/image" Target="../media/image71.png"/><Relationship Id="rId20" Type="http://schemas.openxmlformats.org/officeDocument/2006/relationships/image" Target="../media/image70.png"/><Relationship Id="rId2" Type="http://schemas.openxmlformats.org/officeDocument/2006/relationships/image" Target="../media/image27.png"/><Relationship Id="rId19" Type="http://schemas.openxmlformats.org/officeDocument/2006/relationships/image" Target="../media/image69.png"/><Relationship Id="rId18" Type="http://schemas.openxmlformats.org/officeDocument/2006/relationships/image" Target="../media/image68.png"/><Relationship Id="rId17" Type="http://schemas.openxmlformats.org/officeDocument/2006/relationships/image" Target="../media/image67.png"/><Relationship Id="rId16" Type="http://schemas.openxmlformats.org/officeDocument/2006/relationships/image" Target="../media/image66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1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customXml" Target="../ink/ink3.xml"/><Relationship Id="rId5" Type="http://schemas.openxmlformats.org/officeDocument/2006/relationships/image" Target="../media/image9.png"/><Relationship Id="rId4" Type="http://schemas.openxmlformats.org/officeDocument/2006/relationships/customXml" Target="../ink/ink2.xml"/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customXml" Target="../ink/ink6.xml"/><Relationship Id="rId6" Type="http://schemas.openxmlformats.org/officeDocument/2006/relationships/image" Target="../media/image14.png"/><Relationship Id="rId5" Type="http://schemas.openxmlformats.org/officeDocument/2006/relationships/customXml" Target="../ink/ink5.xml"/><Relationship Id="rId4" Type="http://schemas.openxmlformats.org/officeDocument/2006/relationships/image" Target="../media/image13.png"/><Relationship Id="rId3" Type="http://schemas.openxmlformats.org/officeDocument/2006/relationships/customXml" Target="../ink/ink4.xml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04" y="2785377"/>
            <a:ext cx="4778938" cy="4190981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11174285" flipH="1">
            <a:off x="7836" y="3442314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-11413" y="3675838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158093" y="3403086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11174285">
            <a:off x="126119" y="3395284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rot="7715704" flipH="1">
            <a:off x="427643" y="2943623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497576" y="2891515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92962" y="2891514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rot="7715704">
            <a:off x="386825" y="2931043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8000000">
            <a:off x="4253484" y="508647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2463990" y="759758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30552" y="3437536"/>
            <a:ext cx="5913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Group 2</a:t>
            </a:r>
            <a:endParaRPr lang="zh-CN" altLang="en-US" sz="44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023409" y="430936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26909" y="453769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4546" y="1539474"/>
            <a:ext cx="6059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C00000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Attention</a:t>
            </a:r>
            <a:endParaRPr lang="zh-CN" altLang="en-US" sz="8800" dirty="0">
              <a:solidFill>
                <a:srgbClr val="C00000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4840" y="4537691"/>
            <a:ext cx="6086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Qianyi Xue, Kejia Liu, Yuchen Ge, Longxin Wang</a:t>
            </a:r>
            <a:endParaRPr kumimoji="1"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5 -0.12408 L -1.25E-6 4.44444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20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16" grpId="0"/>
      <p:bldP spid="23" grpId="0" animBg="1"/>
      <p:bldP spid="30" grpId="0"/>
      <p:bldP spid="3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52" name="矩形 51"/>
          <p:cNvSpPr/>
          <p:nvPr/>
        </p:nvSpPr>
        <p:spPr>
          <a:xfrm>
            <a:off x="6018171" y="405871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02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849563" y="4343097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49495" y="3821430"/>
            <a:ext cx="52190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ym typeface="+mn-ea"/>
              </a:rPr>
              <a:t>    Attention without RNN</a:t>
            </a:r>
            <a:endParaRPr lang="en-US" altLang="zh-CN" sz="28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0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3040599" y="2922618"/>
            <a:ext cx="1771650" cy="17716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Freeform 190"/>
          <p:cNvSpPr/>
          <p:nvPr/>
        </p:nvSpPr>
        <p:spPr bwMode="auto">
          <a:xfrm rot="6607463">
            <a:off x="435640" y="2756165"/>
            <a:ext cx="110175" cy="96907"/>
          </a:xfrm>
          <a:custGeom>
            <a:avLst/>
            <a:gdLst>
              <a:gd name="T0" fmla="*/ 41 w 81"/>
              <a:gd name="T1" fmla="*/ 0 h 71"/>
              <a:gd name="T2" fmla="*/ 24 w 81"/>
              <a:gd name="T3" fmla="*/ 4 h 71"/>
              <a:gd name="T4" fmla="*/ 9 w 81"/>
              <a:gd name="T5" fmla="*/ 52 h 71"/>
              <a:gd name="T6" fmla="*/ 41 w 81"/>
              <a:gd name="T7" fmla="*/ 71 h 71"/>
              <a:gd name="T8" fmla="*/ 57 w 81"/>
              <a:gd name="T9" fmla="*/ 67 h 71"/>
              <a:gd name="T10" fmla="*/ 72 w 81"/>
              <a:gd name="T11" fmla="*/ 19 h 71"/>
              <a:gd name="T12" fmla="*/ 41 w 81"/>
              <a:gd name="T13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1">
                <a:moveTo>
                  <a:pt x="41" y="0"/>
                </a:moveTo>
                <a:cubicBezTo>
                  <a:pt x="35" y="0"/>
                  <a:pt x="30" y="2"/>
                  <a:pt x="24" y="4"/>
                </a:cubicBezTo>
                <a:cubicBezTo>
                  <a:pt x="7" y="14"/>
                  <a:pt x="0" y="35"/>
                  <a:pt x="9" y="52"/>
                </a:cubicBezTo>
                <a:cubicBezTo>
                  <a:pt x="16" y="64"/>
                  <a:pt x="28" y="71"/>
                  <a:pt x="41" y="71"/>
                </a:cubicBezTo>
                <a:cubicBezTo>
                  <a:pt x="46" y="71"/>
                  <a:pt x="52" y="70"/>
                  <a:pt x="57" y="67"/>
                </a:cubicBezTo>
                <a:cubicBezTo>
                  <a:pt x="75" y="58"/>
                  <a:pt x="81" y="37"/>
                  <a:pt x="72" y="19"/>
                </a:cubicBezTo>
                <a:cubicBezTo>
                  <a:pt x="66" y="7"/>
                  <a:pt x="53" y="0"/>
                  <a:pt x="4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91"/>
          <p:cNvSpPr/>
          <p:nvPr/>
        </p:nvSpPr>
        <p:spPr bwMode="auto">
          <a:xfrm rot="6607463">
            <a:off x="831925" y="5735077"/>
            <a:ext cx="110752" cy="95754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92"/>
          <p:cNvSpPr>
            <a:spLocks noEditPoints="1"/>
          </p:cNvSpPr>
          <p:nvPr/>
        </p:nvSpPr>
        <p:spPr bwMode="auto">
          <a:xfrm rot="6607463">
            <a:off x="546373" y="5915649"/>
            <a:ext cx="76719" cy="74988"/>
          </a:xfrm>
          <a:custGeom>
            <a:avLst/>
            <a:gdLst>
              <a:gd name="T0" fmla="*/ 53 w 56"/>
              <a:gd name="T1" fmla="*/ 40 h 55"/>
              <a:gd name="T2" fmla="*/ 19 w 56"/>
              <a:gd name="T3" fmla="*/ 53 h 55"/>
              <a:gd name="T4" fmla="*/ 28 w 56"/>
              <a:gd name="T5" fmla="*/ 55 h 55"/>
              <a:gd name="T6" fmla="*/ 41 w 56"/>
              <a:gd name="T7" fmla="*/ 51 h 55"/>
              <a:gd name="T8" fmla="*/ 53 w 56"/>
              <a:gd name="T9" fmla="*/ 40 h 55"/>
              <a:gd name="T10" fmla="*/ 28 w 56"/>
              <a:gd name="T11" fmla="*/ 0 h 55"/>
              <a:gd name="T12" fmla="*/ 15 w 56"/>
              <a:gd name="T13" fmla="*/ 3 h 55"/>
              <a:gd name="T14" fmla="*/ 4 w 56"/>
              <a:gd name="T15" fmla="*/ 15 h 55"/>
              <a:gd name="T16" fmla="*/ 1 w 56"/>
              <a:gd name="T17" fmla="*/ 26 h 55"/>
              <a:gd name="T18" fmla="*/ 4 w 56"/>
              <a:gd name="T19" fmla="*/ 40 h 55"/>
              <a:gd name="T20" fmla="*/ 13 w 56"/>
              <a:gd name="T21" fmla="*/ 50 h 55"/>
              <a:gd name="T22" fmla="*/ 55 w 56"/>
              <a:gd name="T23" fmla="*/ 34 h 55"/>
              <a:gd name="T24" fmla="*/ 53 w 56"/>
              <a:gd name="T25" fmla="*/ 14 h 55"/>
              <a:gd name="T26" fmla="*/ 28 w 56"/>
              <a:gd name="T27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6" h="55">
                <a:moveTo>
                  <a:pt x="53" y="40"/>
                </a:moveTo>
                <a:cubicBezTo>
                  <a:pt x="19" y="53"/>
                  <a:pt x="19" y="53"/>
                  <a:pt x="19" y="53"/>
                </a:cubicBezTo>
                <a:cubicBezTo>
                  <a:pt x="22" y="54"/>
                  <a:pt x="25" y="55"/>
                  <a:pt x="28" y="55"/>
                </a:cubicBezTo>
                <a:cubicBezTo>
                  <a:pt x="32" y="55"/>
                  <a:pt x="37" y="54"/>
                  <a:pt x="41" y="51"/>
                </a:cubicBezTo>
                <a:cubicBezTo>
                  <a:pt x="46" y="49"/>
                  <a:pt x="50" y="45"/>
                  <a:pt x="53" y="40"/>
                </a:cubicBezTo>
                <a:moveTo>
                  <a:pt x="28" y="0"/>
                </a:moveTo>
                <a:cubicBezTo>
                  <a:pt x="24" y="0"/>
                  <a:pt x="19" y="1"/>
                  <a:pt x="15" y="3"/>
                </a:cubicBezTo>
                <a:cubicBezTo>
                  <a:pt x="10" y="5"/>
                  <a:pt x="6" y="10"/>
                  <a:pt x="4" y="15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31"/>
                  <a:pt x="1" y="36"/>
                  <a:pt x="4" y="40"/>
                </a:cubicBezTo>
                <a:cubicBezTo>
                  <a:pt x="6" y="44"/>
                  <a:pt x="9" y="48"/>
                  <a:pt x="13" y="50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27"/>
                  <a:pt x="56" y="20"/>
                  <a:pt x="53" y="14"/>
                </a:cubicBezTo>
                <a:cubicBezTo>
                  <a:pt x="48" y="5"/>
                  <a:pt x="38" y="0"/>
                  <a:pt x="2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93"/>
          <p:cNvSpPr>
            <a:spLocks noEditPoints="1"/>
          </p:cNvSpPr>
          <p:nvPr/>
        </p:nvSpPr>
        <p:spPr bwMode="auto">
          <a:xfrm rot="6607463">
            <a:off x="539437" y="5924011"/>
            <a:ext cx="73258" cy="51915"/>
          </a:xfrm>
          <a:custGeom>
            <a:avLst/>
            <a:gdLst>
              <a:gd name="T0" fmla="*/ 54 w 54"/>
              <a:gd name="T1" fmla="*/ 19 h 38"/>
              <a:gd name="T2" fmla="*/ 12 w 54"/>
              <a:gd name="T3" fmla="*/ 35 h 38"/>
              <a:gd name="T4" fmla="*/ 18 w 54"/>
              <a:gd name="T5" fmla="*/ 38 h 38"/>
              <a:gd name="T6" fmla="*/ 52 w 54"/>
              <a:gd name="T7" fmla="*/ 25 h 38"/>
              <a:gd name="T8" fmla="*/ 54 w 54"/>
              <a:gd name="T9" fmla="*/ 19 h 38"/>
              <a:gd name="T10" fmla="*/ 3 w 54"/>
              <a:gd name="T11" fmla="*/ 0 h 38"/>
              <a:gd name="T12" fmla="*/ 0 w 54"/>
              <a:gd name="T13" fmla="*/ 11 h 38"/>
              <a:gd name="T14" fmla="*/ 3 w 54"/>
              <a:gd name="T1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" h="38">
                <a:moveTo>
                  <a:pt x="54" y="19"/>
                </a:moveTo>
                <a:cubicBezTo>
                  <a:pt x="12" y="35"/>
                  <a:pt x="12" y="35"/>
                  <a:pt x="12" y="35"/>
                </a:cubicBezTo>
                <a:cubicBezTo>
                  <a:pt x="14" y="36"/>
                  <a:pt x="16" y="37"/>
                  <a:pt x="18" y="38"/>
                </a:cubicBezTo>
                <a:cubicBezTo>
                  <a:pt x="52" y="25"/>
                  <a:pt x="52" y="25"/>
                  <a:pt x="52" y="25"/>
                </a:cubicBezTo>
                <a:cubicBezTo>
                  <a:pt x="53" y="23"/>
                  <a:pt x="53" y="21"/>
                  <a:pt x="54" y="19"/>
                </a:cubicBezTo>
                <a:moveTo>
                  <a:pt x="3" y="0"/>
                </a:moveTo>
                <a:cubicBezTo>
                  <a:pt x="1" y="3"/>
                  <a:pt x="0" y="7"/>
                  <a:pt x="0" y="11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94"/>
          <p:cNvSpPr>
            <a:spLocks noEditPoints="1"/>
          </p:cNvSpPr>
          <p:nvPr/>
        </p:nvSpPr>
        <p:spPr bwMode="auto">
          <a:xfrm rot="6607463">
            <a:off x="114736" y="2684587"/>
            <a:ext cx="80180" cy="74988"/>
          </a:xfrm>
          <a:custGeom>
            <a:avLst/>
            <a:gdLst>
              <a:gd name="T0" fmla="*/ 58 w 59"/>
              <a:gd name="T1" fmla="*/ 35 h 55"/>
              <a:gd name="T2" fmla="*/ 28 w 59"/>
              <a:gd name="T3" fmla="*/ 55 h 55"/>
              <a:gd name="T4" fmla="*/ 31 w 59"/>
              <a:gd name="T5" fmla="*/ 55 h 55"/>
              <a:gd name="T6" fmla="*/ 44 w 59"/>
              <a:gd name="T7" fmla="*/ 52 h 55"/>
              <a:gd name="T8" fmla="*/ 58 w 59"/>
              <a:gd name="T9" fmla="*/ 35 h 55"/>
              <a:gd name="T10" fmla="*/ 31 w 59"/>
              <a:gd name="T11" fmla="*/ 0 h 55"/>
              <a:gd name="T12" fmla="*/ 18 w 59"/>
              <a:gd name="T13" fmla="*/ 3 h 55"/>
              <a:gd name="T14" fmla="*/ 7 w 59"/>
              <a:gd name="T15" fmla="*/ 40 h 55"/>
              <a:gd name="T16" fmla="*/ 22 w 59"/>
              <a:gd name="T17" fmla="*/ 53 h 55"/>
              <a:gd name="T18" fmla="*/ 59 w 59"/>
              <a:gd name="T19" fmla="*/ 28 h 55"/>
              <a:gd name="T20" fmla="*/ 55 w 59"/>
              <a:gd name="T21" fmla="*/ 14 h 55"/>
              <a:gd name="T22" fmla="*/ 31 w 59"/>
              <a:gd name="T2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9" h="55">
                <a:moveTo>
                  <a:pt x="58" y="35"/>
                </a:move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30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1" y="48"/>
                  <a:pt x="55" y="42"/>
                  <a:pt x="58" y="35"/>
                </a:cubicBezTo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0" y="46"/>
                  <a:pt x="15" y="51"/>
                  <a:pt x="22" y="53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4"/>
                  <a:pt x="58" y="19"/>
                  <a:pt x="55" y="14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95"/>
          <p:cNvSpPr/>
          <p:nvPr/>
        </p:nvSpPr>
        <p:spPr bwMode="auto">
          <a:xfrm rot="6607463">
            <a:off x="106701" y="2711155"/>
            <a:ext cx="50185" cy="36917"/>
          </a:xfrm>
          <a:custGeom>
            <a:avLst/>
            <a:gdLst>
              <a:gd name="T0" fmla="*/ 37 w 37"/>
              <a:gd name="T1" fmla="*/ 0 h 27"/>
              <a:gd name="T2" fmla="*/ 0 w 37"/>
              <a:gd name="T3" fmla="*/ 25 h 27"/>
              <a:gd name="T4" fmla="*/ 6 w 37"/>
              <a:gd name="T5" fmla="*/ 27 h 27"/>
              <a:gd name="T6" fmla="*/ 36 w 37"/>
              <a:gd name="T7" fmla="*/ 7 h 27"/>
              <a:gd name="T8" fmla="*/ 37 w 3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27">
                <a:moveTo>
                  <a:pt x="37" y="0"/>
                </a:moveTo>
                <a:cubicBezTo>
                  <a:pt x="0" y="25"/>
                  <a:pt x="0" y="25"/>
                  <a:pt x="0" y="25"/>
                </a:cubicBezTo>
                <a:cubicBezTo>
                  <a:pt x="2" y="26"/>
                  <a:pt x="4" y="26"/>
                  <a:pt x="6" y="27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5"/>
                  <a:pt x="37" y="2"/>
                  <a:pt x="3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96"/>
          <p:cNvSpPr/>
          <p:nvPr/>
        </p:nvSpPr>
        <p:spPr bwMode="auto">
          <a:xfrm rot="6607463">
            <a:off x="221536" y="6310054"/>
            <a:ext cx="85948" cy="74988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97"/>
          <p:cNvSpPr/>
          <p:nvPr/>
        </p:nvSpPr>
        <p:spPr bwMode="auto">
          <a:xfrm rot="6607463">
            <a:off x="658370" y="6335366"/>
            <a:ext cx="73835" cy="42109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98"/>
          <p:cNvSpPr/>
          <p:nvPr/>
        </p:nvSpPr>
        <p:spPr bwMode="auto">
          <a:xfrm rot="6607463">
            <a:off x="125755" y="2262716"/>
            <a:ext cx="85948" cy="74988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Freeform 199"/>
          <p:cNvSpPr/>
          <p:nvPr/>
        </p:nvSpPr>
        <p:spPr bwMode="auto">
          <a:xfrm rot="6607463">
            <a:off x="-298054" y="2389804"/>
            <a:ext cx="84795" cy="74988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200"/>
          <p:cNvSpPr/>
          <p:nvPr/>
        </p:nvSpPr>
        <p:spPr bwMode="auto">
          <a:xfrm rot="6607463">
            <a:off x="36095" y="3280230"/>
            <a:ext cx="77873" cy="68643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Freeform 201"/>
          <p:cNvSpPr/>
          <p:nvPr/>
        </p:nvSpPr>
        <p:spPr bwMode="auto">
          <a:xfrm rot="6607463">
            <a:off x="237341" y="3144122"/>
            <a:ext cx="53068" cy="46146"/>
          </a:xfrm>
          <a:custGeom>
            <a:avLst/>
            <a:gdLst>
              <a:gd name="T0" fmla="*/ 19 w 39"/>
              <a:gd name="T1" fmla="*/ 0 h 34"/>
              <a:gd name="T2" fmla="*/ 11 w 39"/>
              <a:gd name="T3" fmla="*/ 2 h 34"/>
              <a:gd name="T4" fmla="*/ 4 w 39"/>
              <a:gd name="T5" fmla="*/ 25 h 34"/>
              <a:gd name="T6" fmla="*/ 19 w 39"/>
              <a:gd name="T7" fmla="*/ 34 h 34"/>
              <a:gd name="T8" fmla="*/ 27 w 39"/>
              <a:gd name="T9" fmla="*/ 32 h 34"/>
              <a:gd name="T10" fmla="*/ 34 w 39"/>
              <a:gd name="T11" fmla="*/ 9 h 34"/>
              <a:gd name="T12" fmla="*/ 19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19" y="0"/>
                </a:moveTo>
                <a:cubicBezTo>
                  <a:pt x="17" y="0"/>
                  <a:pt x="14" y="1"/>
                  <a:pt x="11" y="2"/>
                </a:cubicBezTo>
                <a:cubicBezTo>
                  <a:pt x="3" y="6"/>
                  <a:pt x="0" y="17"/>
                  <a:pt x="4" y="25"/>
                </a:cubicBezTo>
                <a:cubicBezTo>
                  <a:pt x="7" y="31"/>
                  <a:pt x="13" y="34"/>
                  <a:pt x="19" y="34"/>
                </a:cubicBezTo>
                <a:cubicBezTo>
                  <a:pt x="22" y="34"/>
                  <a:pt x="25" y="34"/>
                  <a:pt x="27" y="32"/>
                </a:cubicBezTo>
                <a:cubicBezTo>
                  <a:pt x="35" y="28"/>
                  <a:pt x="39" y="18"/>
                  <a:pt x="34" y="9"/>
                </a:cubicBezTo>
                <a:cubicBezTo>
                  <a:pt x="31" y="3"/>
                  <a:pt x="25" y="0"/>
                  <a:pt x="1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02"/>
          <p:cNvSpPr/>
          <p:nvPr/>
        </p:nvSpPr>
        <p:spPr bwMode="auto">
          <a:xfrm rot="6607463">
            <a:off x="549666" y="5482796"/>
            <a:ext cx="53068" cy="46724"/>
          </a:xfrm>
          <a:custGeom>
            <a:avLst/>
            <a:gdLst>
              <a:gd name="T0" fmla="*/ 20 w 39"/>
              <a:gd name="T1" fmla="*/ 0 h 34"/>
              <a:gd name="T2" fmla="*/ 12 w 39"/>
              <a:gd name="T3" fmla="*/ 2 h 34"/>
              <a:gd name="T4" fmla="*/ 5 w 39"/>
              <a:gd name="T5" fmla="*/ 25 h 34"/>
              <a:gd name="T6" fmla="*/ 20 w 39"/>
              <a:gd name="T7" fmla="*/ 34 h 34"/>
              <a:gd name="T8" fmla="*/ 28 w 39"/>
              <a:gd name="T9" fmla="*/ 32 h 34"/>
              <a:gd name="T10" fmla="*/ 35 w 39"/>
              <a:gd name="T11" fmla="*/ 9 h 34"/>
              <a:gd name="T12" fmla="*/ 20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20" y="0"/>
                </a:moveTo>
                <a:cubicBezTo>
                  <a:pt x="17" y="0"/>
                  <a:pt x="14" y="1"/>
                  <a:pt x="12" y="2"/>
                </a:cubicBezTo>
                <a:cubicBezTo>
                  <a:pt x="3" y="6"/>
                  <a:pt x="0" y="17"/>
                  <a:pt x="5" y="25"/>
                </a:cubicBezTo>
                <a:cubicBezTo>
                  <a:pt x="8" y="31"/>
                  <a:pt x="14" y="34"/>
                  <a:pt x="20" y="34"/>
                </a:cubicBezTo>
                <a:cubicBezTo>
                  <a:pt x="22" y="34"/>
                  <a:pt x="25" y="33"/>
                  <a:pt x="28" y="32"/>
                </a:cubicBezTo>
                <a:cubicBezTo>
                  <a:pt x="36" y="28"/>
                  <a:pt x="39" y="17"/>
                  <a:pt x="35" y="9"/>
                </a:cubicBezTo>
                <a:cubicBezTo>
                  <a:pt x="32" y="3"/>
                  <a:pt x="26" y="0"/>
                  <a:pt x="2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03"/>
          <p:cNvSpPr>
            <a:spLocks noEditPoints="1"/>
          </p:cNvSpPr>
          <p:nvPr/>
        </p:nvSpPr>
        <p:spPr bwMode="auto">
          <a:xfrm rot="6607463">
            <a:off x="33040" y="4040814"/>
            <a:ext cx="77873" cy="66335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04"/>
          <p:cNvSpPr/>
          <p:nvPr/>
        </p:nvSpPr>
        <p:spPr bwMode="auto">
          <a:xfrm rot="6607463">
            <a:off x="57702" y="4057033"/>
            <a:ext cx="13844" cy="62298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05"/>
          <p:cNvSpPr>
            <a:spLocks noEditPoints="1"/>
          </p:cNvSpPr>
          <p:nvPr/>
        </p:nvSpPr>
        <p:spPr bwMode="auto">
          <a:xfrm rot="6607463">
            <a:off x="115587" y="4634733"/>
            <a:ext cx="70950" cy="68066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06"/>
          <p:cNvSpPr/>
          <p:nvPr/>
        </p:nvSpPr>
        <p:spPr bwMode="auto">
          <a:xfrm rot="6607463">
            <a:off x="114702" y="4644233"/>
            <a:ext cx="59990" cy="35187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07"/>
          <p:cNvSpPr/>
          <p:nvPr/>
        </p:nvSpPr>
        <p:spPr bwMode="auto">
          <a:xfrm rot="6607463">
            <a:off x="308576" y="5386992"/>
            <a:ext cx="77295" cy="68066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0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0" y="47"/>
                </a:cubicBezTo>
                <a:cubicBezTo>
                  <a:pt x="52" y="41"/>
                  <a:pt x="57" y="26"/>
                  <a:pt x="51" y="14"/>
                </a:cubicBezTo>
                <a:cubicBezTo>
                  <a:pt x="46" y="5"/>
                  <a:pt x="38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08"/>
          <p:cNvSpPr>
            <a:spLocks noEditPoints="1"/>
          </p:cNvSpPr>
          <p:nvPr/>
        </p:nvSpPr>
        <p:spPr bwMode="auto">
          <a:xfrm rot="6607463">
            <a:off x="312039" y="5708778"/>
            <a:ext cx="49031" cy="42685"/>
          </a:xfrm>
          <a:custGeom>
            <a:avLst/>
            <a:gdLst>
              <a:gd name="T0" fmla="*/ 27 w 36"/>
              <a:gd name="T1" fmla="*/ 3 h 31"/>
              <a:gd name="T2" fmla="*/ 19 w 36"/>
              <a:gd name="T3" fmla="*/ 31 h 31"/>
              <a:gd name="T4" fmla="*/ 25 w 36"/>
              <a:gd name="T5" fmla="*/ 30 h 31"/>
              <a:gd name="T6" fmla="*/ 32 w 36"/>
              <a:gd name="T7" fmla="*/ 9 h 31"/>
              <a:gd name="T8" fmla="*/ 27 w 36"/>
              <a:gd name="T9" fmla="*/ 3 h 31"/>
              <a:gd name="T10" fmla="*/ 18 w 36"/>
              <a:gd name="T11" fmla="*/ 0 h 31"/>
              <a:gd name="T12" fmla="*/ 11 w 36"/>
              <a:gd name="T13" fmla="*/ 2 h 31"/>
              <a:gd name="T14" fmla="*/ 4 w 36"/>
              <a:gd name="T15" fmla="*/ 23 h 31"/>
              <a:gd name="T16" fmla="*/ 14 w 36"/>
              <a:gd name="T17" fmla="*/ 31 h 31"/>
              <a:gd name="T18" fmla="*/ 22 w 36"/>
              <a:gd name="T19" fmla="*/ 1 h 31"/>
              <a:gd name="T20" fmla="*/ 18 w 36"/>
              <a:gd name="T21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" h="31">
                <a:moveTo>
                  <a:pt x="27" y="3"/>
                </a:moveTo>
                <a:cubicBezTo>
                  <a:pt x="19" y="31"/>
                  <a:pt x="19" y="31"/>
                  <a:pt x="19" y="31"/>
                </a:cubicBezTo>
                <a:cubicBezTo>
                  <a:pt x="21" y="31"/>
                  <a:pt x="23" y="31"/>
                  <a:pt x="25" y="30"/>
                </a:cubicBezTo>
                <a:cubicBezTo>
                  <a:pt x="33" y="26"/>
                  <a:pt x="36" y="16"/>
                  <a:pt x="32" y="9"/>
                </a:cubicBezTo>
                <a:cubicBezTo>
                  <a:pt x="30" y="6"/>
                  <a:pt x="29" y="4"/>
                  <a:pt x="27" y="3"/>
                </a:cubicBezTo>
                <a:moveTo>
                  <a:pt x="18" y="0"/>
                </a:moveTo>
                <a:cubicBezTo>
                  <a:pt x="15" y="0"/>
                  <a:pt x="13" y="1"/>
                  <a:pt x="11" y="2"/>
                </a:cubicBezTo>
                <a:cubicBezTo>
                  <a:pt x="3" y="6"/>
                  <a:pt x="0" y="16"/>
                  <a:pt x="4" y="23"/>
                </a:cubicBezTo>
                <a:cubicBezTo>
                  <a:pt x="6" y="27"/>
                  <a:pt x="10" y="30"/>
                  <a:pt x="14" y="31"/>
                </a:cubicBezTo>
                <a:cubicBezTo>
                  <a:pt x="22" y="1"/>
                  <a:pt x="22" y="1"/>
                  <a:pt x="22" y="1"/>
                </a:cubicBezTo>
                <a:cubicBezTo>
                  <a:pt x="21" y="1"/>
                  <a:pt x="19" y="0"/>
                  <a:pt x="1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09"/>
          <p:cNvSpPr/>
          <p:nvPr/>
        </p:nvSpPr>
        <p:spPr bwMode="auto">
          <a:xfrm rot="6607463">
            <a:off x="325610" y="5712596"/>
            <a:ext cx="17882" cy="40955"/>
          </a:xfrm>
          <a:custGeom>
            <a:avLst/>
            <a:gdLst>
              <a:gd name="T0" fmla="*/ 8 w 13"/>
              <a:gd name="T1" fmla="*/ 0 h 30"/>
              <a:gd name="T2" fmla="*/ 0 w 13"/>
              <a:gd name="T3" fmla="*/ 30 h 30"/>
              <a:gd name="T4" fmla="*/ 4 w 13"/>
              <a:gd name="T5" fmla="*/ 30 h 30"/>
              <a:gd name="T6" fmla="*/ 5 w 13"/>
              <a:gd name="T7" fmla="*/ 30 h 30"/>
              <a:gd name="T8" fmla="*/ 13 w 13"/>
              <a:gd name="T9" fmla="*/ 2 h 30"/>
              <a:gd name="T10" fmla="*/ 8 w 13"/>
              <a:gd name="T1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30">
                <a:moveTo>
                  <a:pt x="8" y="0"/>
                </a:moveTo>
                <a:cubicBezTo>
                  <a:pt x="0" y="30"/>
                  <a:pt x="0" y="30"/>
                  <a:pt x="0" y="30"/>
                </a:cubicBezTo>
                <a:cubicBezTo>
                  <a:pt x="1" y="30"/>
                  <a:pt x="3" y="30"/>
                  <a:pt x="4" y="30"/>
                </a:cubicBezTo>
                <a:cubicBezTo>
                  <a:pt x="4" y="30"/>
                  <a:pt x="5" y="30"/>
                  <a:pt x="5" y="30"/>
                </a:cubicBezTo>
                <a:cubicBezTo>
                  <a:pt x="13" y="2"/>
                  <a:pt x="13" y="2"/>
                  <a:pt x="13" y="2"/>
                </a:cubicBezTo>
                <a:cubicBezTo>
                  <a:pt x="11" y="1"/>
                  <a:pt x="10" y="0"/>
                  <a:pt x="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10"/>
          <p:cNvSpPr>
            <a:spLocks noEditPoints="1"/>
          </p:cNvSpPr>
          <p:nvPr/>
        </p:nvSpPr>
        <p:spPr bwMode="auto">
          <a:xfrm rot="6607463">
            <a:off x="-49933" y="2981761"/>
            <a:ext cx="43839" cy="42685"/>
          </a:xfrm>
          <a:custGeom>
            <a:avLst/>
            <a:gdLst>
              <a:gd name="T0" fmla="*/ 1 w 32"/>
              <a:gd name="T1" fmla="*/ 11 h 31"/>
              <a:gd name="T2" fmla="*/ 2 w 32"/>
              <a:gd name="T3" fmla="*/ 22 h 31"/>
              <a:gd name="T4" fmla="*/ 16 w 32"/>
              <a:gd name="T5" fmla="*/ 31 h 31"/>
              <a:gd name="T6" fmla="*/ 23 w 32"/>
              <a:gd name="T7" fmla="*/ 29 h 31"/>
              <a:gd name="T8" fmla="*/ 30 w 32"/>
              <a:gd name="T9" fmla="*/ 22 h 31"/>
              <a:gd name="T10" fmla="*/ 1 w 32"/>
              <a:gd name="T11" fmla="*/ 11 h 31"/>
              <a:gd name="T12" fmla="*/ 16 w 32"/>
              <a:gd name="T13" fmla="*/ 0 h 31"/>
              <a:gd name="T14" fmla="*/ 8 w 32"/>
              <a:gd name="T15" fmla="*/ 1 h 31"/>
              <a:gd name="T16" fmla="*/ 3 w 32"/>
              <a:gd name="T17" fmla="*/ 7 h 31"/>
              <a:gd name="T18" fmla="*/ 31 w 32"/>
              <a:gd name="T19" fmla="*/ 17 h 31"/>
              <a:gd name="T20" fmla="*/ 30 w 32"/>
              <a:gd name="T21" fmla="*/ 8 h 31"/>
              <a:gd name="T22" fmla="*/ 16 w 32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31">
                <a:moveTo>
                  <a:pt x="1" y="11"/>
                </a:moveTo>
                <a:cubicBezTo>
                  <a:pt x="0" y="15"/>
                  <a:pt x="0" y="19"/>
                  <a:pt x="2" y="22"/>
                </a:cubicBezTo>
                <a:cubicBezTo>
                  <a:pt x="5" y="28"/>
                  <a:pt x="10" y="31"/>
                  <a:pt x="16" y="31"/>
                </a:cubicBezTo>
                <a:cubicBezTo>
                  <a:pt x="18" y="31"/>
                  <a:pt x="21" y="30"/>
                  <a:pt x="23" y="29"/>
                </a:cubicBezTo>
                <a:cubicBezTo>
                  <a:pt x="26" y="27"/>
                  <a:pt x="28" y="25"/>
                  <a:pt x="30" y="22"/>
                </a:cubicBezTo>
                <a:cubicBezTo>
                  <a:pt x="1" y="11"/>
                  <a:pt x="1" y="11"/>
                  <a:pt x="1" y="11"/>
                </a:cubicBezTo>
                <a:moveTo>
                  <a:pt x="16" y="0"/>
                </a:moveTo>
                <a:cubicBezTo>
                  <a:pt x="13" y="0"/>
                  <a:pt x="11" y="0"/>
                  <a:pt x="8" y="1"/>
                </a:cubicBezTo>
                <a:cubicBezTo>
                  <a:pt x="6" y="3"/>
                  <a:pt x="4" y="5"/>
                  <a:pt x="3" y="7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4"/>
                  <a:pt x="31" y="11"/>
                  <a:pt x="30" y="8"/>
                </a:cubicBezTo>
                <a:cubicBezTo>
                  <a:pt x="27" y="3"/>
                  <a:pt x="21" y="0"/>
                  <a:pt x="1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11"/>
          <p:cNvSpPr/>
          <p:nvPr/>
        </p:nvSpPr>
        <p:spPr bwMode="auto">
          <a:xfrm rot="6607463">
            <a:off x="-47037" y="2993236"/>
            <a:ext cx="40955" cy="20189"/>
          </a:xfrm>
          <a:custGeom>
            <a:avLst/>
            <a:gdLst>
              <a:gd name="T0" fmla="*/ 2 w 30"/>
              <a:gd name="T1" fmla="*/ 0 h 15"/>
              <a:gd name="T2" fmla="*/ 0 w 30"/>
              <a:gd name="T3" fmla="*/ 4 h 15"/>
              <a:gd name="T4" fmla="*/ 29 w 30"/>
              <a:gd name="T5" fmla="*/ 15 h 15"/>
              <a:gd name="T6" fmla="*/ 30 w 30"/>
              <a:gd name="T7" fmla="*/ 10 h 15"/>
              <a:gd name="T8" fmla="*/ 2 w 30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15">
                <a:moveTo>
                  <a:pt x="2" y="0"/>
                </a:moveTo>
                <a:cubicBezTo>
                  <a:pt x="1" y="1"/>
                  <a:pt x="0" y="3"/>
                  <a:pt x="0" y="4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3"/>
                  <a:pt x="30" y="12"/>
                  <a:pt x="30" y="1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212"/>
          <p:cNvSpPr/>
          <p:nvPr/>
        </p:nvSpPr>
        <p:spPr bwMode="auto">
          <a:xfrm rot="6607463">
            <a:off x="1010478" y="2458707"/>
            <a:ext cx="164974" cy="145938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Freeform 213"/>
          <p:cNvSpPr/>
          <p:nvPr/>
        </p:nvSpPr>
        <p:spPr bwMode="auto">
          <a:xfrm rot="6607463">
            <a:off x="1451557" y="5771733"/>
            <a:ext cx="166127" cy="144208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214"/>
          <p:cNvSpPr/>
          <p:nvPr/>
        </p:nvSpPr>
        <p:spPr bwMode="auto">
          <a:xfrm rot="6607463">
            <a:off x="1102150" y="4813881"/>
            <a:ext cx="164974" cy="145938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Freeform 215"/>
          <p:cNvSpPr/>
          <p:nvPr/>
        </p:nvSpPr>
        <p:spPr bwMode="auto">
          <a:xfrm rot="6607463">
            <a:off x="1017800" y="6042212"/>
            <a:ext cx="128056" cy="113059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216"/>
          <p:cNvSpPr/>
          <p:nvPr/>
        </p:nvSpPr>
        <p:spPr bwMode="auto">
          <a:xfrm rot="6607463">
            <a:off x="525517" y="2354896"/>
            <a:ext cx="128056" cy="113636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Freeform 217"/>
          <p:cNvSpPr/>
          <p:nvPr/>
        </p:nvSpPr>
        <p:spPr bwMode="auto">
          <a:xfrm rot="6607463">
            <a:off x="680027" y="6332029"/>
            <a:ext cx="128056" cy="107867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218"/>
          <p:cNvSpPr/>
          <p:nvPr/>
        </p:nvSpPr>
        <p:spPr bwMode="auto">
          <a:xfrm rot="6607463">
            <a:off x="680057" y="6339308"/>
            <a:ext cx="76142" cy="5710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219"/>
          <p:cNvSpPr/>
          <p:nvPr/>
        </p:nvSpPr>
        <p:spPr bwMode="auto">
          <a:xfrm rot="6607463">
            <a:off x="1206824" y="6661444"/>
            <a:ext cx="122288" cy="111905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220"/>
          <p:cNvSpPr/>
          <p:nvPr/>
        </p:nvSpPr>
        <p:spPr bwMode="auto">
          <a:xfrm rot="6607463">
            <a:off x="1301862" y="6668822"/>
            <a:ext cx="21920" cy="31725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221"/>
          <p:cNvSpPr/>
          <p:nvPr/>
        </p:nvSpPr>
        <p:spPr bwMode="auto">
          <a:xfrm rot="6607463">
            <a:off x="545849" y="1718570"/>
            <a:ext cx="128634" cy="111905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Freeform 222"/>
          <p:cNvSpPr>
            <a:spLocks noEditPoints="1"/>
          </p:cNvSpPr>
          <p:nvPr/>
        </p:nvSpPr>
        <p:spPr bwMode="auto">
          <a:xfrm rot="6607463">
            <a:off x="-84302" y="1905400"/>
            <a:ext cx="119981" cy="113059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223"/>
          <p:cNvSpPr/>
          <p:nvPr/>
        </p:nvSpPr>
        <p:spPr bwMode="auto">
          <a:xfrm rot="6607463">
            <a:off x="-90650" y="1950535"/>
            <a:ext cx="61721" cy="58836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224"/>
          <p:cNvSpPr>
            <a:spLocks noEditPoints="1"/>
          </p:cNvSpPr>
          <p:nvPr/>
        </p:nvSpPr>
        <p:spPr bwMode="auto">
          <a:xfrm rot="6607463">
            <a:off x="412774" y="3247651"/>
            <a:ext cx="113059" cy="102676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6" name="Freeform 225"/>
          <p:cNvSpPr/>
          <p:nvPr/>
        </p:nvSpPr>
        <p:spPr bwMode="auto">
          <a:xfrm rot="6607463">
            <a:off x="472526" y="3241609"/>
            <a:ext cx="43839" cy="68066"/>
          </a:xfrm>
          <a:custGeom>
            <a:avLst/>
            <a:gdLst>
              <a:gd name="T0" fmla="*/ 32 w 32"/>
              <a:gd name="T1" fmla="*/ 0 h 50"/>
              <a:gd name="T2" fmla="*/ 25 w 32"/>
              <a:gd name="T3" fmla="*/ 1 h 50"/>
              <a:gd name="T4" fmla="*/ 0 w 32"/>
              <a:gd name="T5" fmla="*/ 44 h 50"/>
              <a:gd name="T6" fmla="*/ 2 w 32"/>
              <a:gd name="T7" fmla="*/ 50 h 50"/>
              <a:gd name="T8" fmla="*/ 32 w 32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50">
                <a:moveTo>
                  <a:pt x="32" y="0"/>
                </a:moveTo>
                <a:cubicBezTo>
                  <a:pt x="29" y="0"/>
                  <a:pt x="27" y="1"/>
                  <a:pt x="25" y="1"/>
                </a:cubicBezTo>
                <a:cubicBezTo>
                  <a:pt x="0" y="44"/>
                  <a:pt x="0" y="44"/>
                  <a:pt x="0" y="44"/>
                </a:cubicBezTo>
                <a:cubicBezTo>
                  <a:pt x="1" y="46"/>
                  <a:pt x="1" y="48"/>
                  <a:pt x="2" y="50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226"/>
          <p:cNvSpPr/>
          <p:nvPr/>
        </p:nvSpPr>
        <p:spPr bwMode="auto">
          <a:xfrm rot="6607463">
            <a:off x="713367" y="3039686"/>
            <a:ext cx="80756" cy="70950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227"/>
          <p:cNvSpPr/>
          <p:nvPr/>
        </p:nvSpPr>
        <p:spPr bwMode="auto">
          <a:xfrm rot="6607463">
            <a:off x="1126874" y="3770552"/>
            <a:ext cx="166705" cy="144785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Freeform 228"/>
          <p:cNvSpPr>
            <a:spLocks noEditPoints="1"/>
          </p:cNvSpPr>
          <p:nvPr/>
        </p:nvSpPr>
        <p:spPr bwMode="auto">
          <a:xfrm rot="6607463">
            <a:off x="643041" y="3664801"/>
            <a:ext cx="126903" cy="113059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0" name="Freeform 229"/>
          <p:cNvSpPr/>
          <p:nvPr/>
        </p:nvSpPr>
        <p:spPr bwMode="auto">
          <a:xfrm rot="6607463">
            <a:off x="628277" y="3704074"/>
            <a:ext cx="59990" cy="12690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230"/>
          <p:cNvSpPr/>
          <p:nvPr/>
        </p:nvSpPr>
        <p:spPr bwMode="auto">
          <a:xfrm rot="6607463">
            <a:off x="831116" y="4350990"/>
            <a:ext cx="80180" cy="69796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231"/>
          <p:cNvSpPr/>
          <p:nvPr/>
        </p:nvSpPr>
        <p:spPr bwMode="auto">
          <a:xfrm rot="6607463">
            <a:off x="1027778" y="5393496"/>
            <a:ext cx="79026" cy="69796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232"/>
          <p:cNvSpPr/>
          <p:nvPr/>
        </p:nvSpPr>
        <p:spPr bwMode="auto">
          <a:xfrm rot="6607463">
            <a:off x="334650" y="3836944"/>
            <a:ext cx="115944" cy="102099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233"/>
          <p:cNvSpPr/>
          <p:nvPr/>
        </p:nvSpPr>
        <p:spPr bwMode="auto">
          <a:xfrm rot="6607463">
            <a:off x="453241" y="4729377"/>
            <a:ext cx="115944" cy="100945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" name="Freeform 234"/>
          <p:cNvSpPr/>
          <p:nvPr/>
        </p:nvSpPr>
        <p:spPr bwMode="auto">
          <a:xfrm rot="6607463">
            <a:off x="665989" y="5250272"/>
            <a:ext cx="115944" cy="100945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3 w 85"/>
              <a:gd name="T7" fmla="*/ 74 h 74"/>
              <a:gd name="T8" fmla="*/ 60 w 85"/>
              <a:gd name="T9" fmla="*/ 70 h 74"/>
              <a:gd name="T10" fmla="*/ 76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7" y="0"/>
                  <a:pt x="31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3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6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235"/>
          <p:cNvSpPr/>
          <p:nvPr/>
        </p:nvSpPr>
        <p:spPr bwMode="auto">
          <a:xfrm rot="6607463">
            <a:off x="671885" y="5731599"/>
            <a:ext cx="72105" cy="64028"/>
          </a:xfrm>
          <a:custGeom>
            <a:avLst/>
            <a:gdLst>
              <a:gd name="T0" fmla="*/ 26 w 53"/>
              <a:gd name="T1" fmla="*/ 0 h 47"/>
              <a:gd name="T2" fmla="*/ 15 w 53"/>
              <a:gd name="T3" fmla="*/ 3 h 47"/>
              <a:gd name="T4" fmla="*/ 6 w 53"/>
              <a:gd name="T5" fmla="*/ 34 h 47"/>
              <a:gd name="T6" fmla="*/ 26 w 53"/>
              <a:gd name="T7" fmla="*/ 47 h 47"/>
              <a:gd name="T8" fmla="*/ 37 w 53"/>
              <a:gd name="T9" fmla="*/ 44 h 47"/>
              <a:gd name="T10" fmla="*/ 47 w 53"/>
              <a:gd name="T11" fmla="*/ 13 h 47"/>
              <a:gd name="T12" fmla="*/ 26 w 53"/>
              <a:gd name="T1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47">
                <a:moveTo>
                  <a:pt x="26" y="0"/>
                </a:moveTo>
                <a:cubicBezTo>
                  <a:pt x="23" y="0"/>
                  <a:pt x="19" y="1"/>
                  <a:pt x="15" y="3"/>
                </a:cubicBezTo>
                <a:cubicBezTo>
                  <a:pt x="4" y="9"/>
                  <a:pt x="0" y="23"/>
                  <a:pt x="6" y="34"/>
                </a:cubicBezTo>
                <a:cubicBezTo>
                  <a:pt x="10" y="42"/>
                  <a:pt x="18" y="47"/>
                  <a:pt x="26" y="47"/>
                </a:cubicBezTo>
                <a:cubicBezTo>
                  <a:pt x="30" y="47"/>
                  <a:pt x="34" y="46"/>
                  <a:pt x="37" y="44"/>
                </a:cubicBezTo>
                <a:cubicBezTo>
                  <a:pt x="49" y="38"/>
                  <a:pt x="53" y="24"/>
                  <a:pt x="47" y="13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236"/>
          <p:cNvSpPr/>
          <p:nvPr/>
        </p:nvSpPr>
        <p:spPr bwMode="auto">
          <a:xfrm rot="6607463">
            <a:off x="280671" y="2797887"/>
            <a:ext cx="72105" cy="62875"/>
          </a:xfrm>
          <a:custGeom>
            <a:avLst/>
            <a:gdLst>
              <a:gd name="T0" fmla="*/ 26 w 53"/>
              <a:gd name="T1" fmla="*/ 0 h 46"/>
              <a:gd name="T2" fmla="*/ 15 w 53"/>
              <a:gd name="T3" fmla="*/ 2 h 46"/>
              <a:gd name="T4" fmla="*/ 6 w 53"/>
              <a:gd name="T5" fmla="*/ 34 h 46"/>
              <a:gd name="T6" fmla="*/ 26 w 53"/>
              <a:gd name="T7" fmla="*/ 46 h 46"/>
              <a:gd name="T8" fmla="*/ 37 w 53"/>
              <a:gd name="T9" fmla="*/ 44 h 46"/>
              <a:gd name="T10" fmla="*/ 47 w 53"/>
              <a:gd name="T11" fmla="*/ 12 h 46"/>
              <a:gd name="T12" fmla="*/ 26 w 53"/>
              <a:gd name="T13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46">
                <a:moveTo>
                  <a:pt x="26" y="0"/>
                </a:moveTo>
                <a:cubicBezTo>
                  <a:pt x="23" y="0"/>
                  <a:pt x="19" y="1"/>
                  <a:pt x="15" y="2"/>
                </a:cubicBezTo>
                <a:cubicBezTo>
                  <a:pt x="4" y="8"/>
                  <a:pt x="0" y="23"/>
                  <a:pt x="6" y="34"/>
                </a:cubicBezTo>
                <a:cubicBezTo>
                  <a:pt x="10" y="42"/>
                  <a:pt x="18" y="46"/>
                  <a:pt x="26" y="46"/>
                </a:cubicBezTo>
                <a:cubicBezTo>
                  <a:pt x="30" y="46"/>
                  <a:pt x="34" y="46"/>
                  <a:pt x="37" y="44"/>
                </a:cubicBezTo>
                <a:cubicBezTo>
                  <a:pt x="49" y="38"/>
                  <a:pt x="53" y="24"/>
                  <a:pt x="47" y="12"/>
                </a:cubicBezTo>
                <a:cubicBezTo>
                  <a:pt x="43" y="4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60" name="直接连接符 59"/>
          <p:cNvCxnSpPr>
            <a:stCxn id="42" idx="5"/>
            <a:endCxn id="33" idx="3"/>
          </p:cNvCxnSpPr>
          <p:nvPr/>
        </p:nvCxnSpPr>
        <p:spPr>
          <a:xfrm>
            <a:off x="617562" y="1829700"/>
            <a:ext cx="406654" cy="6775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47" idx="2"/>
            <a:endCxn id="33" idx="4"/>
          </p:cNvCxnSpPr>
          <p:nvPr/>
        </p:nvCxnSpPr>
        <p:spPr>
          <a:xfrm flipV="1">
            <a:off x="748967" y="2542030"/>
            <a:ext cx="271205" cy="49858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1" idx="2"/>
            <a:endCxn id="49" idx="4"/>
          </p:cNvCxnSpPr>
          <p:nvPr/>
        </p:nvCxnSpPr>
        <p:spPr>
          <a:xfrm flipH="1" flipV="1">
            <a:off x="759336" y="3741421"/>
            <a:ext cx="106327" cy="60987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48" idx="2"/>
            <a:endCxn id="47" idx="5"/>
          </p:cNvCxnSpPr>
          <p:nvPr/>
        </p:nvCxnSpPr>
        <p:spPr>
          <a:xfrm flipH="1" flipV="1">
            <a:off x="758522" y="3109711"/>
            <a:ext cx="441737" cy="66118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35" idx="2"/>
            <a:endCxn id="48" idx="5"/>
          </p:cNvCxnSpPr>
          <p:nvPr/>
        </p:nvCxnSpPr>
        <p:spPr>
          <a:xfrm flipV="1">
            <a:off x="1175075" y="3914995"/>
            <a:ext cx="45118" cy="90083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34" idx="3"/>
            <a:endCxn id="35" idx="4"/>
          </p:cNvCxnSpPr>
          <p:nvPr/>
        </p:nvCxnSpPr>
        <p:spPr>
          <a:xfrm flipH="1" flipV="1">
            <a:off x="1113594" y="4896394"/>
            <a:ext cx="353325" cy="922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34" idx="0"/>
          </p:cNvCxnSpPr>
          <p:nvPr/>
        </p:nvCxnSpPr>
        <p:spPr>
          <a:xfrm flipV="1">
            <a:off x="1099237" y="5868645"/>
            <a:ext cx="503086" cy="21367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40" idx="4"/>
            <a:endCxn id="36" idx="5"/>
          </p:cNvCxnSpPr>
          <p:nvPr/>
        </p:nvCxnSpPr>
        <p:spPr>
          <a:xfrm flipH="1" flipV="1">
            <a:off x="1089427" y="6155208"/>
            <a:ext cx="172427" cy="5035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9" idx="1"/>
            <a:endCxn id="42" idx="5"/>
          </p:cNvCxnSpPr>
          <p:nvPr/>
        </p:nvCxnSpPr>
        <p:spPr>
          <a:xfrm flipV="1">
            <a:off x="206431" y="1829700"/>
            <a:ext cx="411131" cy="4647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37" idx="2"/>
            <a:endCxn id="42" idx="5"/>
          </p:cNvCxnSpPr>
          <p:nvPr/>
        </p:nvCxnSpPr>
        <p:spPr>
          <a:xfrm flipV="1">
            <a:off x="581821" y="1829700"/>
            <a:ext cx="35741" cy="5255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54" idx="2"/>
            <a:endCxn id="49" idx="8"/>
          </p:cNvCxnSpPr>
          <p:nvPr/>
        </p:nvCxnSpPr>
        <p:spPr>
          <a:xfrm flipV="1">
            <a:off x="505161" y="3740520"/>
            <a:ext cx="148602" cy="9884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7" idx="1"/>
            <a:endCxn id="13" idx="0"/>
          </p:cNvCxnSpPr>
          <p:nvPr/>
        </p:nvCxnSpPr>
        <p:spPr>
          <a:xfrm flipV="1">
            <a:off x="301742" y="5979438"/>
            <a:ext cx="255204" cy="3635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56" idx="2"/>
            <a:endCxn id="54" idx="5"/>
          </p:cNvCxnSpPr>
          <p:nvPr/>
        </p:nvCxnSpPr>
        <p:spPr>
          <a:xfrm flipH="1" flipV="1">
            <a:off x="517735" y="4829453"/>
            <a:ext cx="186367" cy="90305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35" idx="4"/>
            <a:endCxn id="55" idx="0"/>
          </p:cNvCxnSpPr>
          <p:nvPr/>
        </p:nvCxnSpPr>
        <p:spPr>
          <a:xfrm flipH="1">
            <a:off x="771587" y="4896394"/>
            <a:ext cx="342007" cy="42107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45" idx="10"/>
            <a:endCxn id="24" idx="6"/>
          </p:cNvCxnSpPr>
          <p:nvPr/>
        </p:nvCxnSpPr>
        <p:spPr>
          <a:xfrm flipH="1">
            <a:off x="67935" y="3347520"/>
            <a:ext cx="409101" cy="69224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51" idx="4"/>
            <a:endCxn id="54" idx="1"/>
          </p:cNvCxnSpPr>
          <p:nvPr/>
        </p:nvCxnSpPr>
        <p:spPr>
          <a:xfrm flipH="1">
            <a:off x="561694" y="4391244"/>
            <a:ext cx="274755" cy="38168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endCxn id="11" idx="5"/>
          </p:cNvCxnSpPr>
          <p:nvPr/>
        </p:nvCxnSpPr>
        <p:spPr>
          <a:xfrm flipH="1" flipV="1">
            <a:off x="497132" y="2852597"/>
            <a:ext cx="223940" cy="2379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6" idx="2"/>
          </p:cNvCxnSpPr>
          <p:nvPr/>
        </p:nvCxnSpPr>
        <p:spPr>
          <a:xfrm flipH="1">
            <a:off x="72708" y="2707344"/>
            <a:ext cx="47586" cy="6044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33" idx="4"/>
            <a:endCxn id="37" idx="5"/>
          </p:cNvCxnSpPr>
          <p:nvPr/>
        </p:nvCxnSpPr>
        <p:spPr>
          <a:xfrm flipH="1" flipV="1">
            <a:off x="597739" y="2466948"/>
            <a:ext cx="422433" cy="7508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endCxn id="51" idx="2"/>
          </p:cNvCxnSpPr>
          <p:nvPr/>
        </p:nvCxnSpPr>
        <p:spPr>
          <a:xfrm flipH="1">
            <a:off x="865663" y="3823842"/>
            <a:ext cx="307988" cy="52745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54" idx="4"/>
            <a:endCxn id="35" idx="4"/>
          </p:cNvCxnSpPr>
          <p:nvPr/>
        </p:nvCxnSpPr>
        <p:spPr>
          <a:xfrm>
            <a:off x="460732" y="4786775"/>
            <a:ext cx="652862" cy="10961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2" idx="1"/>
            <a:endCxn id="34" idx="3"/>
          </p:cNvCxnSpPr>
          <p:nvPr/>
        </p:nvCxnSpPr>
        <p:spPr>
          <a:xfrm>
            <a:off x="934879" y="5776361"/>
            <a:ext cx="532039" cy="426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stCxn id="56" idx="1"/>
            <a:endCxn id="52" idx="3"/>
          </p:cNvCxnSpPr>
          <p:nvPr/>
        </p:nvCxnSpPr>
        <p:spPr>
          <a:xfrm flipV="1">
            <a:off x="739542" y="5416388"/>
            <a:ext cx="294982" cy="3421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stCxn id="52" idx="0"/>
            <a:endCxn id="34" idx="3"/>
          </p:cNvCxnSpPr>
          <p:nvPr/>
        </p:nvCxnSpPr>
        <p:spPr>
          <a:xfrm>
            <a:off x="1100059" y="5440402"/>
            <a:ext cx="366859" cy="37862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47" idx="0"/>
            <a:endCxn id="49" idx="2"/>
          </p:cNvCxnSpPr>
          <p:nvPr/>
        </p:nvCxnSpPr>
        <p:spPr>
          <a:xfrm flipH="1">
            <a:off x="653179" y="3086724"/>
            <a:ext cx="134110" cy="615798"/>
          </a:xfrm>
          <a:prstGeom prst="lin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直接连接符 141"/>
          <p:cNvCxnSpPr>
            <a:stCxn id="54" idx="4"/>
            <a:endCxn id="24" idx="5"/>
          </p:cNvCxnSpPr>
          <p:nvPr/>
        </p:nvCxnSpPr>
        <p:spPr>
          <a:xfrm flipH="1" flipV="1">
            <a:off x="104712" y="4069245"/>
            <a:ext cx="356020" cy="7175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stCxn id="11" idx="2"/>
            <a:endCxn id="19" idx="5"/>
          </p:cNvCxnSpPr>
          <p:nvPr/>
        </p:nvCxnSpPr>
        <p:spPr>
          <a:xfrm flipH="1" flipV="1">
            <a:off x="173702" y="2336177"/>
            <a:ext cx="310621" cy="42046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>
            <a:stCxn id="15" idx="3"/>
            <a:endCxn id="43" idx="0"/>
          </p:cNvCxnSpPr>
          <p:nvPr/>
        </p:nvCxnSpPr>
        <p:spPr>
          <a:xfrm flipH="1" flipV="1">
            <a:off x="-59191" y="2011588"/>
            <a:ext cx="175873" cy="71750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>
            <a:stCxn id="43" idx="11"/>
            <a:endCxn id="42" idx="5"/>
          </p:cNvCxnSpPr>
          <p:nvPr/>
        </p:nvCxnSpPr>
        <p:spPr>
          <a:xfrm flipV="1">
            <a:off x="-33772" y="1829700"/>
            <a:ext cx="651334" cy="808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26" idx="7"/>
            <a:endCxn id="55" idx="4"/>
          </p:cNvCxnSpPr>
          <p:nvPr/>
        </p:nvCxnSpPr>
        <p:spPr>
          <a:xfrm>
            <a:off x="184816" y="4663697"/>
            <a:ext cx="488664" cy="6439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6310782" y="2462410"/>
            <a:ext cx="0" cy="2812522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椭圆 164"/>
          <p:cNvSpPr>
            <a:spLocks noChangeAspect="1"/>
          </p:cNvSpPr>
          <p:nvPr/>
        </p:nvSpPr>
        <p:spPr>
          <a:xfrm>
            <a:off x="6238383" y="3796273"/>
            <a:ext cx="144799" cy="14479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>
            <a:spLocks noChangeAspect="1"/>
          </p:cNvSpPr>
          <p:nvPr/>
        </p:nvSpPr>
        <p:spPr>
          <a:xfrm>
            <a:off x="6238383" y="2443939"/>
            <a:ext cx="144799" cy="14479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6238383" y="5157153"/>
            <a:ext cx="144799" cy="14479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1" name="矩形 170"/>
          <p:cNvSpPr/>
          <p:nvPr/>
        </p:nvSpPr>
        <p:spPr>
          <a:xfrm>
            <a:off x="6560305" y="2249776"/>
            <a:ext cx="36569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Introduction to  Seq2Seq Model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6560305" y="2545324"/>
            <a:ext cx="3877203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微软雅黑" panose="020B0503020204020204" pitchFamily="34" charset="-122"/>
              </a:rPr>
              <a:t>A best illustrating example of </a:t>
            </a:r>
            <a:r>
              <a:rPr lang="en-US" sz="1200" kern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微软雅黑" panose="020B0503020204020204" pitchFamily="34" charset="-122"/>
                <a:sym typeface="+mn-ea"/>
              </a:rPr>
              <a:t>Seq2Seq Model is translation.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微软雅黑" panose="020B0503020204020204" pitchFamily="34" charset="-122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6560304" y="3543740"/>
            <a:ext cx="33439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Attention for Seq2Seq Model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6560304" y="3839288"/>
            <a:ext cx="3877203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微软雅黑" panose="020B0503020204020204" pitchFamily="34" charset="-122"/>
                <a:sym typeface="+mn-ea"/>
              </a:rPr>
              <a:t>Attention is a mechanism of enhancing long-term dependence.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6557508" y="4772924"/>
            <a:ext cx="26181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kern="0" dirty="0">
                <a:sym typeface="+mn-ea"/>
              </a:rPr>
              <a:t>Attention without RNN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6557508" y="5068472"/>
            <a:ext cx="3877203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微软雅黑" panose="020B0503020204020204" pitchFamily="34" charset="-122"/>
                <a:sym typeface="+mn-ea"/>
              </a:rPr>
              <a:t>You can build up the structure of attention layer anyway!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79" name="Freeform 194"/>
          <p:cNvSpPr>
            <a:spLocks noEditPoints="1"/>
          </p:cNvSpPr>
          <p:nvPr/>
        </p:nvSpPr>
        <p:spPr bwMode="auto">
          <a:xfrm rot="6607463">
            <a:off x="11820318" y="2594097"/>
            <a:ext cx="80180" cy="74988"/>
          </a:xfrm>
          <a:custGeom>
            <a:avLst/>
            <a:gdLst>
              <a:gd name="T0" fmla="*/ 58 w 59"/>
              <a:gd name="T1" fmla="*/ 35 h 55"/>
              <a:gd name="T2" fmla="*/ 28 w 59"/>
              <a:gd name="T3" fmla="*/ 55 h 55"/>
              <a:gd name="T4" fmla="*/ 31 w 59"/>
              <a:gd name="T5" fmla="*/ 55 h 55"/>
              <a:gd name="T6" fmla="*/ 44 w 59"/>
              <a:gd name="T7" fmla="*/ 52 h 55"/>
              <a:gd name="T8" fmla="*/ 58 w 59"/>
              <a:gd name="T9" fmla="*/ 35 h 55"/>
              <a:gd name="T10" fmla="*/ 31 w 59"/>
              <a:gd name="T11" fmla="*/ 0 h 55"/>
              <a:gd name="T12" fmla="*/ 18 w 59"/>
              <a:gd name="T13" fmla="*/ 3 h 55"/>
              <a:gd name="T14" fmla="*/ 7 w 59"/>
              <a:gd name="T15" fmla="*/ 40 h 55"/>
              <a:gd name="T16" fmla="*/ 22 w 59"/>
              <a:gd name="T17" fmla="*/ 53 h 55"/>
              <a:gd name="T18" fmla="*/ 59 w 59"/>
              <a:gd name="T19" fmla="*/ 28 h 55"/>
              <a:gd name="T20" fmla="*/ 55 w 59"/>
              <a:gd name="T21" fmla="*/ 14 h 55"/>
              <a:gd name="T22" fmla="*/ 31 w 59"/>
              <a:gd name="T2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9" h="55">
                <a:moveTo>
                  <a:pt x="58" y="35"/>
                </a:move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30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1" y="48"/>
                  <a:pt x="55" y="42"/>
                  <a:pt x="58" y="35"/>
                </a:cubicBezTo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0" y="46"/>
                  <a:pt x="15" y="51"/>
                  <a:pt x="22" y="53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4"/>
                  <a:pt x="58" y="19"/>
                  <a:pt x="55" y="14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0" name="Freeform 195"/>
          <p:cNvSpPr/>
          <p:nvPr/>
        </p:nvSpPr>
        <p:spPr bwMode="auto">
          <a:xfrm rot="6607463">
            <a:off x="11812283" y="2620665"/>
            <a:ext cx="50185" cy="36917"/>
          </a:xfrm>
          <a:custGeom>
            <a:avLst/>
            <a:gdLst>
              <a:gd name="T0" fmla="*/ 37 w 37"/>
              <a:gd name="T1" fmla="*/ 0 h 27"/>
              <a:gd name="T2" fmla="*/ 0 w 37"/>
              <a:gd name="T3" fmla="*/ 25 h 27"/>
              <a:gd name="T4" fmla="*/ 6 w 37"/>
              <a:gd name="T5" fmla="*/ 27 h 27"/>
              <a:gd name="T6" fmla="*/ 36 w 37"/>
              <a:gd name="T7" fmla="*/ 7 h 27"/>
              <a:gd name="T8" fmla="*/ 37 w 3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27">
                <a:moveTo>
                  <a:pt x="37" y="0"/>
                </a:moveTo>
                <a:cubicBezTo>
                  <a:pt x="0" y="25"/>
                  <a:pt x="0" y="25"/>
                  <a:pt x="0" y="25"/>
                </a:cubicBezTo>
                <a:cubicBezTo>
                  <a:pt x="2" y="26"/>
                  <a:pt x="4" y="26"/>
                  <a:pt x="6" y="27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5"/>
                  <a:pt x="37" y="2"/>
                  <a:pt x="37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1" name="Freeform 199"/>
          <p:cNvSpPr/>
          <p:nvPr/>
        </p:nvSpPr>
        <p:spPr bwMode="auto">
          <a:xfrm rot="6607463">
            <a:off x="11407528" y="2299314"/>
            <a:ext cx="84795" cy="74988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2" name="Freeform 200"/>
          <p:cNvSpPr/>
          <p:nvPr/>
        </p:nvSpPr>
        <p:spPr bwMode="auto">
          <a:xfrm rot="6607463">
            <a:off x="11741677" y="3189740"/>
            <a:ext cx="77873" cy="68643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3" name="Freeform 201"/>
          <p:cNvSpPr/>
          <p:nvPr/>
        </p:nvSpPr>
        <p:spPr bwMode="auto">
          <a:xfrm rot="6607463">
            <a:off x="11942923" y="3053632"/>
            <a:ext cx="53068" cy="46146"/>
          </a:xfrm>
          <a:custGeom>
            <a:avLst/>
            <a:gdLst>
              <a:gd name="T0" fmla="*/ 19 w 39"/>
              <a:gd name="T1" fmla="*/ 0 h 34"/>
              <a:gd name="T2" fmla="*/ 11 w 39"/>
              <a:gd name="T3" fmla="*/ 2 h 34"/>
              <a:gd name="T4" fmla="*/ 4 w 39"/>
              <a:gd name="T5" fmla="*/ 25 h 34"/>
              <a:gd name="T6" fmla="*/ 19 w 39"/>
              <a:gd name="T7" fmla="*/ 34 h 34"/>
              <a:gd name="T8" fmla="*/ 27 w 39"/>
              <a:gd name="T9" fmla="*/ 32 h 34"/>
              <a:gd name="T10" fmla="*/ 34 w 39"/>
              <a:gd name="T11" fmla="*/ 9 h 34"/>
              <a:gd name="T12" fmla="*/ 19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19" y="0"/>
                </a:moveTo>
                <a:cubicBezTo>
                  <a:pt x="17" y="0"/>
                  <a:pt x="14" y="1"/>
                  <a:pt x="11" y="2"/>
                </a:cubicBezTo>
                <a:cubicBezTo>
                  <a:pt x="3" y="6"/>
                  <a:pt x="0" y="17"/>
                  <a:pt x="4" y="25"/>
                </a:cubicBezTo>
                <a:cubicBezTo>
                  <a:pt x="7" y="31"/>
                  <a:pt x="13" y="34"/>
                  <a:pt x="19" y="34"/>
                </a:cubicBezTo>
                <a:cubicBezTo>
                  <a:pt x="22" y="34"/>
                  <a:pt x="25" y="34"/>
                  <a:pt x="27" y="32"/>
                </a:cubicBezTo>
                <a:cubicBezTo>
                  <a:pt x="35" y="28"/>
                  <a:pt x="39" y="18"/>
                  <a:pt x="34" y="9"/>
                </a:cubicBezTo>
                <a:cubicBezTo>
                  <a:pt x="31" y="3"/>
                  <a:pt x="25" y="0"/>
                  <a:pt x="1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4" name="Freeform 203"/>
          <p:cNvSpPr>
            <a:spLocks noEditPoints="1"/>
          </p:cNvSpPr>
          <p:nvPr/>
        </p:nvSpPr>
        <p:spPr bwMode="auto">
          <a:xfrm rot="6607463">
            <a:off x="11738622" y="3950324"/>
            <a:ext cx="77873" cy="66335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5" name="Freeform 204"/>
          <p:cNvSpPr/>
          <p:nvPr/>
        </p:nvSpPr>
        <p:spPr bwMode="auto">
          <a:xfrm rot="6607463">
            <a:off x="11763284" y="3966543"/>
            <a:ext cx="13844" cy="62298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6" name="Freeform 205"/>
          <p:cNvSpPr>
            <a:spLocks noEditPoints="1"/>
          </p:cNvSpPr>
          <p:nvPr/>
        </p:nvSpPr>
        <p:spPr bwMode="auto">
          <a:xfrm rot="6607463">
            <a:off x="11821169" y="4544243"/>
            <a:ext cx="70950" cy="68066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7" name="Freeform 206"/>
          <p:cNvSpPr/>
          <p:nvPr/>
        </p:nvSpPr>
        <p:spPr bwMode="auto">
          <a:xfrm rot="6607463">
            <a:off x="11820284" y="4553743"/>
            <a:ext cx="59990" cy="35187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8" name="Freeform 207"/>
          <p:cNvSpPr/>
          <p:nvPr/>
        </p:nvSpPr>
        <p:spPr bwMode="auto">
          <a:xfrm rot="6607463">
            <a:off x="12014158" y="5296502"/>
            <a:ext cx="77295" cy="68066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0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0" y="47"/>
                </a:cubicBezTo>
                <a:cubicBezTo>
                  <a:pt x="52" y="41"/>
                  <a:pt x="57" y="26"/>
                  <a:pt x="51" y="14"/>
                </a:cubicBezTo>
                <a:cubicBezTo>
                  <a:pt x="46" y="5"/>
                  <a:pt x="38" y="0"/>
                  <a:pt x="29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9" name="Freeform 208"/>
          <p:cNvSpPr>
            <a:spLocks noEditPoints="1"/>
          </p:cNvSpPr>
          <p:nvPr/>
        </p:nvSpPr>
        <p:spPr bwMode="auto">
          <a:xfrm rot="6607463">
            <a:off x="12017621" y="5618288"/>
            <a:ext cx="49031" cy="42685"/>
          </a:xfrm>
          <a:custGeom>
            <a:avLst/>
            <a:gdLst>
              <a:gd name="T0" fmla="*/ 27 w 36"/>
              <a:gd name="T1" fmla="*/ 3 h 31"/>
              <a:gd name="T2" fmla="*/ 19 w 36"/>
              <a:gd name="T3" fmla="*/ 31 h 31"/>
              <a:gd name="T4" fmla="*/ 25 w 36"/>
              <a:gd name="T5" fmla="*/ 30 h 31"/>
              <a:gd name="T6" fmla="*/ 32 w 36"/>
              <a:gd name="T7" fmla="*/ 9 h 31"/>
              <a:gd name="T8" fmla="*/ 27 w 36"/>
              <a:gd name="T9" fmla="*/ 3 h 31"/>
              <a:gd name="T10" fmla="*/ 18 w 36"/>
              <a:gd name="T11" fmla="*/ 0 h 31"/>
              <a:gd name="T12" fmla="*/ 11 w 36"/>
              <a:gd name="T13" fmla="*/ 2 h 31"/>
              <a:gd name="T14" fmla="*/ 4 w 36"/>
              <a:gd name="T15" fmla="*/ 23 h 31"/>
              <a:gd name="T16" fmla="*/ 14 w 36"/>
              <a:gd name="T17" fmla="*/ 31 h 31"/>
              <a:gd name="T18" fmla="*/ 22 w 36"/>
              <a:gd name="T19" fmla="*/ 1 h 31"/>
              <a:gd name="T20" fmla="*/ 18 w 36"/>
              <a:gd name="T21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" h="31">
                <a:moveTo>
                  <a:pt x="27" y="3"/>
                </a:moveTo>
                <a:cubicBezTo>
                  <a:pt x="19" y="31"/>
                  <a:pt x="19" y="31"/>
                  <a:pt x="19" y="31"/>
                </a:cubicBezTo>
                <a:cubicBezTo>
                  <a:pt x="21" y="31"/>
                  <a:pt x="23" y="31"/>
                  <a:pt x="25" y="30"/>
                </a:cubicBezTo>
                <a:cubicBezTo>
                  <a:pt x="33" y="26"/>
                  <a:pt x="36" y="16"/>
                  <a:pt x="32" y="9"/>
                </a:cubicBezTo>
                <a:cubicBezTo>
                  <a:pt x="30" y="6"/>
                  <a:pt x="29" y="4"/>
                  <a:pt x="27" y="3"/>
                </a:cubicBezTo>
                <a:moveTo>
                  <a:pt x="18" y="0"/>
                </a:moveTo>
                <a:cubicBezTo>
                  <a:pt x="15" y="0"/>
                  <a:pt x="13" y="1"/>
                  <a:pt x="11" y="2"/>
                </a:cubicBezTo>
                <a:cubicBezTo>
                  <a:pt x="3" y="6"/>
                  <a:pt x="0" y="16"/>
                  <a:pt x="4" y="23"/>
                </a:cubicBezTo>
                <a:cubicBezTo>
                  <a:pt x="6" y="27"/>
                  <a:pt x="10" y="30"/>
                  <a:pt x="14" y="31"/>
                </a:cubicBezTo>
                <a:cubicBezTo>
                  <a:pt x="22" y="1"/>
                  <a:pt x="22" y="1"/>
                  <a:pt x="22" y="1"/>
                </a:cubicBezTo>
                <a:cubicBezTo>
                  <a:pt x="21" y="1"/>
                  <a:pt x="19" y="0"/>
                  <a:pt x="1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0" name="Freeform 209"/>
          <p:cNvSpPr/>
          <p:nvPr/>
        </p:nvSpPr>
        <p:spPr bwMode="auto">
          <a:xfrm rot="6607463">
            <a:off x="12031192" y="5622106"/>
            <a:ext cx="17882" cy="40955"/>
          </a:xfrm>
          <a:custGeom>
            <a:avLst/>
            <a:gdLst>
              <a:gd name="T0" fmla="*/ 8 w 13"/>
              <a:gd name="T1" fmla="*/ 0 h 30"/>
              <a:gd name="T2" fmla="*/ 0 w 13"/>
              <a:gd name="T3" fmla="*/ 30 h 30"/>
              <a:gd name="T4" fmla="*/ 4 w 13"/>
              <a:gd name="T5" fmla="*/ 30 h 30"/>
              <a:gd name="T6" fmla="*/ 5 w 13"/>
              <a:gd name="T7" fmla="*/ 30 h 30"/>
              <a:gd name="T8" fmla="*/ 13 w 13"/>
              <a:gd name="T9" fmla="*/ 2 h 30"/>
              <a:gd name="T10" fmla="*/ 8 w 13"/>
              <a:gd name="T1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30">
                <a:moveTo>
                  <a:pt x="8" y="0"/>
                </a:moveTo>
                <a:cubicBezTo>
                  <a:pt x="0" y="30"/>
                  <a:pt x="0" y="30"/>
                  <a:pt x="0" y="30"/>
                </a:cubicBezTo>
                <a:cubicBezTo>
                  <a:pt x="1" y="30"/>
                  <a:pt x="3" y="30"/>
                  <a:pt x="4" y="30"/>
                </a:cubicBezTo>
                <a:cubicBezTo>
                  <a:pt x="4" y="30"/>
                  <a:pt x="5" y="30"/>
                  <a:pt x="5" y="30"/>
                </a:cubicBezTo>
                <a:cubicBezTo>
                  <a:pt x="13" y="2"/>
                  <a:pt x="13" y="2"/>
                  <a:pt x="13" y="2"/>
                </a:cubicBezTo>
                <a:cubicBezTo>
                  <a:pt x="11" y="1"/>
                  <a:pt x="10" y="0"/>
                  <a:pt x="8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1" name="Freeform 210"/>
          <p:cNvSpPr>
            <a:spLocks noEditPoints="1"/>
          </p:cNvSpPr>
          <p:nvPr/>
        </p:nvSpPr>
        <p:spPr bwMode="auto">
          <a:xfrm rot="6607463">
            <a:off x="11655649" y="2891271"/>
            <a:ext cx="43839" cy="42685"/>
          </a:xfrm>
          <a:custGeom>
            <a:avLst/>
            <a:gdLst>
              <a:gd name="T0" fmla="*/ 1 w 32"/>
              <a:gd name="T1" fmla="*/ 11 h 31"/>
              <a:gd name="T2" fmla="*/ 2 w 32"/>
              <a:gd name="T3" fmla="*/ 22 h 31"/>
              <a:gd name="T4" fmla="*/ 16 w 32"/>
              <a:gd name="T5" fmla="*/ 31 h 31"/>
              <a:gd name="T6" fmla="*/ 23 w 32"/>
              <a:gd name="T7" fmla="*/ 29 h 31"/>
              <a:gd name="T8" fmla="*/ 30 w 32"/>
              <a:gd name="T9" fmla="*/ 22 h 31"/>
              <a:gd name="T10" fmla="*/ 1 w 32"/>
              <a:gd name="T11" fmla="*/ 11 h 31"/>
              <a:gd name="T12" fmla="*/ 16 w 32"/>
              <a:gd name="T13" fmla="*/ 0 h 31"/>
              <a:gd name="T14" fmla="*/ 8 w 32"/>
              <a:gd name="T15" fmla="*/ 1 h 31"/>
              <a:gd name="T16" fmla="*/ 3 w 32"/>
              <a:gd name="T17" fmla="*/ 7 h 31"/>
              <a:gd name="T18" fmla="*/ 31 w 32"/>
              <a:gd name="T19" fmla="*/ 17 h 31"/>
              <a:gd name="T20" fmla="*/ 30 w 32"/>
              <a:gd name="T21" fmla="*/ 8 h 31"/>
              <a:gd name="T22" fmla="*/ 16 w 32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31">
                <a:moveTo>
                  <a:pt x="1" y="11"/>
                </a:moveTo>
                <a:cubicBezTo>
                  <a:pt x="0" y="15"/>
                  <a:pt x="0" y="19"/>
                  <a:pt x="2" y="22"/>
                </a:cubicBezTo>
                <a:cubicBezTo>
                  <a:pt x="5" y="28"/>
                  <a:pt x="10" y="31"/>
                  <a:pt x="16" y="31"/>
                </a:cubicBezTo>
                <a:cubicBezTo>
                  <a:pt x="18" y="31"/>
                  <a:pt x="21" y="30"/>
                  <a:pt x="23" y="29"/>
                </a:cubicBezTo>
                <a:cubicBezTo>
                  <a:pt x="26" y="27"/>
                  <a:pt x="28" y="25"/>
                  <a:pt x="30" y="22"/>
                </a:cubicBezTo>
                <a:cubicBezTo>
                  <a:pt x="1" y="11"/>
                  <a:pt x="1" y="11"/>
                  <a:pt x="1" y="11"/>
                </a:cubicBezTo>
                <a:moveTo>
                  <a:pt x="16" y="0"/>
                </a:moveTo>
                <a:cubicBezTo>
                  <a:pt x="13" y="0"/>
                  <a:pt x="11" y="0"/>
                  <a:pt x="8" y="1"/>
                </a:cubicBezTo>
                <a:cubicBezTo>
                  <a:pt x="6" y="3"/>
                  <a:pt x="4" y="5"/>
                  <a:pt x="3" y="7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4"/>
                  <a:pt x="31" y="11"/>
                  <a:pt x="30" y="8"/>
                </a:cubicBezTo>
                <a:cubicBezTo>
                  <a:pt x="27" y="3"/>
                  <a:pt x="21" y="0"/>
                  <a:pt x="1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2" name="Freeform 211"/>
          <p:cNvSpPr/>
          <p:nvPr/>
        </p:nvSpPr>
        <p:spPr bwMode="auto">
          <a:xfrm rot="6607463">
            <a:off x="11658545" y="2902746"/>
            <a:ext cx="40955" cy="20189"/>
          </a:xfrm>
          <a:custGeom>
            <a:avLst/>
            <a:gdLst>
              <a:gd name="T0" fmla="*/ 2 w 30"/>
              <a:gd name="T1" fmla="*/ 0 h 15"/>
              <a:gd name="T2" fmla="*/ 0 w 30"/>
              <a:gd name="T3" fmla="*/ 4 h 15"/>
              <a:gd name="T4" fmla="*/ 29 w 30"/>
              <a:gd name="T5" fmla="*/ 15 h 15"/>
              <a:gd name="T6" fmla="*/ 30 w 30"/>
              <a:gd name="T7" fmla="*/ 10 h 15"/>
              <a:gd name="T8" fmla="*/ 2 w 30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15">
                <a:moveTo>
                  <a:pt x="2" y="0"/>
                </a:moveTo>
                <a:cubicBezTo>
                  <a:pt x="1" y="1"/>
                  <a:pt x="0" y="3"/>
                  <a:pt x="0" y="4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13"/>
                  <a:pt x="30" y="12"/>
                  <a:pt x="30" y="1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3" name="Freeform 232"/>
          <p:cNvSpPr/>
          <p:nvPr/>
        </p:nvSpPr>
        <p:spPr bwMode="auto">
          <a:xfrm rot="6607463">
            <a:off x="12040232" y="3746454"/>
            <a:ext cx="115944" cy="102099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4" name="Freeform 236"/>
          <p:cNvSpPr/>
          <p:nvPr/>
        </p:nvSpPr>
        <p:spPr bwMode="auto">
          <a:xfrm rot="6607463">
            <a:off x="11986253" y="2707397"/>
            <a:ext cx="72105" cy="62875"/>
          </a:xfrm>
          <a:custGeom>
            <a:avLst/>
            <a:gdLst>
              <a:gd name="T0" fmla="*/ 26 w 53"/>
              <a:gd name="T1" fmla="*/ 0 h 46"/>
              <a:gd name="T2" fmla="*/ 15 w 53"/>
              <a:gd name="T3" fmla="*/ 2 h 46"/>
              <a:gd name="T4" fmla="*/ 6 w 53"/>
              <a:gd name="T5" fmla="*/ 34 h 46"/>
              <a:gd name="T6" fmla="*/ 26 w 53"/>
              <a:gd name="T7" fmla="*/ 46 h 46"/>
              <a:gd name="T8" fmla="*/ 37 w 53"/>
              <a:gd name="T9" fmla="*/ 44 h 46"/>
              <a:gd name="T10" fmla="*/ 47 w 53"/>
              <a:gd name="T11" fmla="*/ 12 h 46"/>
              <a:gd name="T12" fmla="*/ 26 w 53"/>
              <a:gd name="T13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46">
                <a:moveTo>
                  <a:pt x="26" y="0"/>
                </a:moveTo>
                <a:cubicBezTo>
                  <a:pt x="23" y="0"/>
                  <a:pt x="19" y="1"/>
                  <a:pt x="15" y="2"/>
                </a:cubicBezTo>
                <a:cubicBezTo>
                  <a:pt x="4" y="8"/>
                  <a:pt x="0" y="23"/>
                  <a:pt x="6" y="34"/>
                </a:cubicBezTo>
                <a:cubicBezTo>
                  <a:pt x="10" y="42"/>
                  <a:pt x="18" y="46"/>
                  <a:pt x="26" y="46"/>
                </a:cubicBezTo>
                <a:cubicBezTo>
                  <a:pt x="30" y="46"/>
                  <a:pt x="34" y="46"/>
                  <a:pt x="37" y="44"/>
                </a:cubicBezTo>
                <a:cubicBezTo>
                  <a:pt x="49" y="38"/>
                  <a:pt x="53" y="24"/>
                  <a:pt x="47" y="12"/>
                </a:cubicBezTo>
                <a:cubicBezTo>
                  <a:pt x="43" y="4"/>
                  <a:pt x="35" y="0"/>
                  <a:pt x="26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95" name="直接连接符 194"/>
          <p:cNvCxnSpPr>
            <a:endCxn id="184" idx="6"/>
          </p:cNvCxnSpPr>
          <p:nvPr/>
        </p:nvCxnSpPr>
        <p:spPr>
          <a:xfrm flipH="1">
            <a:off x="11773517" y="3257030"/>
            <a:ext cx="409101" cy="69224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>
            <a:stCxn id="180" idx="2"/>
          </p:cNvCxnSpPr>
          <p:nvPr/>
        </p:nvCxnSpPr>
        <p:spPr>
          <a:xfrm flipH="1">
            <a:off x="11778290" y="2616854"/>
            <a:ext cx="47586" cy="6044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>
            <a:endCxn id="184" idx="0"/>
          </p:cNvCxnSpPr>
          <p:nvPr/>
        </p:nvCxnSpPr>
        <p:spPr>
          <a:xfrm flipH="1" flipV="1">
            <a:off x="11793318" y="4013275"/>
            <a:ext cx="389300" cy="61433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>
            <a:stCxn id="181" idx="0"/>
            <a:endCxn id="179" idx="1"/>
          </p:cNvCxnSpPr>
          <p:nvPr/>
        </p:nvCxnSpPr>
        <p:spPr>
          <a:xfrm>
            <a:off x="11485130" y="2349709"/>
            <a:ext cx="340774" cy="26706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>
            <a:stCxn id="186" idx="10"/>
            <a:endCxn id="188" idx="5"/>
          </p:cNvCxnSpPr>
          <p:nvPr/>
        </p:nvCxnSpPr>
        <p:spPr>
          <a:xfrm>
            <a:off x="11860377" y="4611613"/>
            <a:ext cx="195991" cy="75272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116"/>
          <p:cNvGrpSpPr/>
          <p:nvPr/>
        </p:nvGrpSpPr>
        <p:grpSpPr>
          <a:xfrm>
            <a:off x="3603840" y="3535897"/>
            <a:ext cx="645169" cy="545093"/>
            <a:chOff x="2489200" y="3225801"/>
            <a:chExt cx="481013" cy="406400"/>
          </a:xfrm>
          <a:solidFill>
            <a:schemeClr val="bg1"/>
          </a:solidFill>
        </p:grpSpPr>
        <p:sp>
          <p:nvSpPr>
            <p:cNvPr id="119" name="Freeform 116"/>
            <p:cNvSpPr>
              <a:spLocks noEditPoints="1"/>
            </p:cNvSpPr>
            <p:nvPr/>
          </p:nvSpPr>
          <p:spPr bwMode="auto">
            <a:xfrm>
              <a:off x="2489200" y="3225801"/>
              <a:ext cx="481013" cy="406400"/>
            </a:xfrm>
            <a:custGeom>
              <a:avLst/>
              <a:gdLst>
                <a:gd name="T0" fmla="*/ 237 w 303"/>
                <a:gd name="T1" fmla="*/ 93 h 256"/>
                <a:gd name="T2" fmla="*/ 199 w 303"/>
                <a:gd name="T3" fmla="*/ 0 h 256"/>
                <a:gd name="T4" fmla="*/ 0 w 303"/>
                <a:gd name="T5" fmla="*/ 83 h 256"/>
                <a:gd name="T6" fmla="*/ 64 w 303"/>
                <a:gd name="T7" fmla="*/ 235 h 256"/>
                <a:gd name="T8" fmla="*/ 88 w 303"/>
                <a:gd name="T9" fmla="*/ 225 h 256"/>
                <a:gd name="T10" fmla="*/ 88 w 303"/>
                <a:gd name="T11" fmla="*/ 256 h 256"/>
                <a:gd name="T12" fmla="*/ 303 w 303"/>
                <a:gd name="T13" fmla="*/ 256 h 256"/>
                <a:gd name="T14" fmla="*/ 303 w 303"/>
                <a:gd name="T15" fmla="*/ 93 h 256"/>
                <a:gd name="T16" fmla="*/ 237 w 303"/>
                <a:gd name="T17" fmla="*/ 93 h 256"/>
                <a:gd name="T18" fmla="*/ 88 w 303"/>
                <a:gd name="T19" fmla="*/ 199 h 256"/>
                <a:gd name="T20" fmla="*/ 78 w 303"/>
                <a:gd name="T21" fmla="*/ 204 h 256"/>
                <a:gd name="T22" fmla="*/ 31 w 303"/>
                <a:gd name="T23" fmla="*/ 95 h 256"/>
                <a:gd name="T24" fmla="*/ 185 w 303"/>
                <a:gd name="T25" fmla="*/ 31 h 256"/>
                <a:gd name="T26" fmla="*/ 211 w 303"/>
                <a:gd name="T27" fmla="*/ 93 h 256"/>
                <a:gd name="T28" fmla="*/ 88 w 303"/>
                <a:gd name="T29" fmla="*/ 93 h 256"/>
                <a:gd name="T30" fmla="*/ 88 w 303"/>
                <a:gd name="T31" fmla="*/ 199 h 256"/>
                <a:gd name="T32" fmla="*/ 280 w 303"/>
                <a:gd name="T33" fmla="*/ 232 h 256"/>
                <a:gd name="T34" fmla="*/ 112 w 303"/>
                <a:gd name="T35" fmla="*/ 232 h 256"/>
                <a:gd name="T36" fmla="*/ 112 w 303"/>
                <a:gd name="T37" fmla="*/ 116 h 256"/>
                <a:gd name="T38" fmla="*/ 280 w 303"/>
                <a:gd name="T39" fmla="*/ 116 h 256"/>
                <a:gd name="T40" fmla="*/ 280 w 303"/>
                <a:gd name="T41" fmla="*/ 23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256">
                  <a:moveTo>
                    <a:pt x="237" y="93"/>
                  </a:moveTo>
                  <a:lnTo>
                    <a:pt x="199" y="0"/>
                  </a:lnTo>
                  <a:lnTo>
                    <a:pt x="0" y="83"/>
                  </a:lnTo>
                  <a:lnTo>
                    <a:pt x="64" y="235"/>
                  </a:lnTo>
                  <a:lnTo>
                    <a:pt x="88" y="225"/>
                  </a:lnTo>
                  <a:lnTo>
                    <a:pt x="88" y="256"/>
                  </a:lnTo>
                  <a:lnTo>
                    <a:pt x="303" y="256"/>
                  </a:lnTo>
                  <a:lnTo>
                    <a:pt x="303" y="93"/>
                  </a:lnTo>
                  <a:lnTo>
                    <a:pt x="237" y="93"/>
                  </a:lnTo>
                  <a:close/>
                  <a:moveTo>
                    <a:pt x="88" y="199"/>
                  </a:moveTo>
                  <a:lnTo>
                    <a:pt x="78" y="204"/>
                  </a:lnTo>
                  <a:lnTo>
                    <a:pt x="31" y="95"/>
                  </a:lnTo>
                  <a:lnTo>
                    <a:pt x="185" y="31"/>
                  </a:lnTo>
                  <a:lnTo>
                    <a:pt x="211" y="93"/>
                  </a:lnTo>
                  <a:lnTo>
                    <a:pt x="88" y="93"/>
                  </a:lnTo>
                  <a:lnTo>
                    <a:pt x="88" y="199"/>
                  </a:lnTo>
                  <a:close/>
                  <a:moveTo>
                    <a:pt x="280" y="232"/>
                  </a:moveTo>
                  <a:lnTo>
                    <a:pt x="112" y="232"/>
                  </a:lnTo>
                  <a:lnTo>
                    <a:pt x="112" y="116"/>
                  </a:lnTo>
                  <a:lnTo>
                    <a:pt x="280" y="116"/>
                  </a:lnTo>
                  <a:lnTo>
                    <a:pt x="28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117"/>
            <p:cNvSpPr>
              <a:spLocks noChangeArrowheads="1"/>
            </p:cNvSpPr>
            <p:nvPr/>
          </p:nvSpPr>
          <p:spPr bwMode="auto">
            <a:xfrm>
              <a:off x="2700338" y="3443288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8"/>
            <p:cNvSpPr/>
            <p:nvPr/>
          </p:nvSpPr>
          <p:spPr bwMode="auto">
            <a:xfrm>
              <a:off x="2711450" y="3467101"/>
              <a:ext cx="206375" cy="101600"/>
            </a:xfrm>
            <a:custGeom>
              <a:avLst/>
              <a:gdLst>
                <a:gd name="T0" fmla="*/ 78 w 130"/>
                <a:gd name="T1" fmla="*/ 0 h 64"/>
                <a:gd name="T2" fmla="*/ 50 w 130"/>
                <a:gd name="T3" fmla="*/ 35 h 64"/>
                <a:gd name="T4" fmla="*/ 35 w 130"/>
                <a:gd name="T5" fmla="*/ 19 h 64"/>
                <a:gd name="T6" fmla="*/ 0 w 130"/>
                <a:gd name="T7" fmla="*/ 64 h 64"/>
                <a:gd name="T8" fmla="*/ 130 w 130"/>
                <a:gd name="T9" fmla="*/ 64 h 64"/>
                <a:gd name="T10" fmla="*/ 78 w 130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64">
                  <a:moveTo>
                    <a:pt x="78" y="0"/>
                  </a:moveTo>
                  <a:lnTo>
                    <a:pt x="50" y="35"/>
                  </a:lnTo>
                  <a:lnTo>
                    <a:pt x="35" y="19"/>
                  </a:lnTo>
                  <a:lnTo>
                    <a:pt x="0" y="64"/>
                  </a:lnTo>
                  <a:lnTo>
                    <a:pt x="130" y="64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5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60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61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6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42" presetClass="path" presetSubtype="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1.85185E-6 L 1.875E-6 0.19722 " pathEditMode="relative" rAng="0" ptsTypes="AA">
                                      <p:cBhvr>
                                        <p:cTn id="621" dur="75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61"/>
                                    </p:animMotion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42" presetClass="path" presetSubtype="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0 L 1.875E-6 -0.19838 " pathEditMode="relative" rAng="0" ptsTypes="AA">
                                      <p:cBhvr>
                                        <p:cTn id="626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31"/>
                                    </p:animMotion>
                                  </p:childTnLst>
                                </p:cTn>
                              </p:par>
                              <p:par>
                                <p:cTn id="627" presetID="16" presetClass="entr" presetSubtype="4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9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2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3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5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8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1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4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7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165" grpId="0" animBg="1"/>
      <p:bldP spid="166" grpId="0" animBg="1"/>
      <p:bldP spid="166" grpId="1" animBg="1"/>
      <p:bldP spid="167" grpId="0" animBg="1"/>
      <p:bldP spid="167" grpId="1" animBg="1"/>
      <p:bldP spid="171" grpId="0"/>
      <p:bldP spid="172" grpId="0"/>
      <p:bldP spid="174" grpId="0"/>
      <p:bldP spid="175" grpId="0"/>
      <p:bldP spid="177" grpId="0"/>
      <p:bldP spid="178" grpId="0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24" grpId="0"/>
      <p:bldP spid="1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848977" y="219678"/>
            <a:ext cx="81862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Introduction to Seq2Seq Model </a:t>
            </a:r>
            <a:endParaRPr lang="en-US" altLang="zh-CN" sz="3600" kern="0" noProof="0" dirty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pic>
        <p:nvPicPr>
          <p:cNvPr id="15" name="图片 14" descr="/Users/aestheticism/Downloads/IMG_09FD45C452DA-1.jpegIMG_09FD45C452DA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12085" y="864870"/>
            <a:ext cx="6737350" cy="4445000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sp>
        <p:nvSpPr>
          <p:cNvPr id="33" name="文本框 32"/>
          <p:cNvSpPr txBox="1"/>
          <p:nvPr/>
        </p:nvSpPr>
        <p:spPr>
          <a:xfrm>
            <a:off x="569202" y="5215445"/>
            <a:ext cx="11413061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An illustrating example of  </a:t>
            </a:r>
            <a:r>
              <a:rPr kumimoji="1" lang="en-US" altLang="zh-CN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Seq2Seq Model is the translation machine which composes of two LSTM, namly encoder and decoder, connected by the finial states ( h, c )  with the final output being the one-hot vector implying the distribution over the next German char.</a:t>
            </a:r>
            <a:endParaRPr kumimoji="1"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848977" y="219678"/>
            <a:ext cx="81862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Attention for Seq2Seq Model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 descr="/Users/aestheticism/Downloads/截屏2022-05-19 00.47.22.png截屏2022-05-19 00.47.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99210" y="931545"/>
            <a:ext cx="8129905" cy="4163060"/>
          </a:xfrm>
          <a:prstGeom prst="rect">
            <a:avLst/>
          </a:prstGeom>
          <a:gradFill flip="none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53000"/>
                  <a:alpha val="42000"/>
                  <a:lumOff val="47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solidFill>
              <a:schemeClr val="bg1"/>
            </a:solidFill>
          </a:ln>
          <a:effectLst>
            <a:softEdge rad="508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569202" y="4978590"/>
                <a:ext cx="11413061" cy="1788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avaraging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which comes directly from the characteristic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the coefficients ( probabilty 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sz="2200" b="0" i="1" dirty="0">
                    <a:latin typeface="Cambria Math" panose="02040503050406030204" pitchFamily="18" charset="0"/>
                  </a:rPr>
                  <a:t>.</a:t>
                </a:r>
                <a:endParaRPr kumimoji="1"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mechaism allows for long-term dependence thanks to allocation of attention.</a:t>
                </a:r>
                <a:endParaRPr kumimoji="1"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02" y="4978590"/>
                <a:ext cx="11413061" cy="1788795"/>
              </a:xfrm>
              <a:prstGeom prst="rect">
                <a:avLst/>
              </a:prstGeom>
              <a:blipFill rotWithShape="1">
                <a:blip r:embed="rId2"/>
                <a:stretch>
                  <a:fillRect l="-2" t="-11" r="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9455150" y="1798320"/>
                <a:ext cx="2527300" cy="1252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/>
                  <a:t>Some Notations:</a:t>
                </a:r>
                <a:endParaRPr lang="zh-CN" altLang="en-US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/>
                  <a:t>: parameter Matrices</a:t>
                </a:r>
                <a:r>
                  <a:rPr lang="en-US" altLang="zh-CN"/>
                  <a:t>.</a:t>
                </a:r>
                <a:endParaRPr lang="en-US" altLang="zh-CN"/>
              </a:p>
              <a:p>
                <a:pPr algn="l"/>
                <a:endParaRPr lang="en-US" altLang="zh-CN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0" y="1798320"/>
                <a:ext cx="2527300" cy="1252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908667" y="250793"/>
            <a:ext cx="81862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Attention without RNN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 descr="/Users/aestheticism/Downloads/截屏2022-05-19 00.46.50.png截屏2022-05-19 00.46.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6210" y="895985"/>
            <a:ext cx="8131175" cy="4124960"/>
          </a:xfrm>
          <a:prstGeom prst="rect">
            <a:avLst/>
          </a:prstGeom>
          <a:effectLst>
            <a:softEdge rad="508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569837" y="4890960"/>
                <a:ext cx="11413061" cy="171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mechaism of attention can be realized in a abstract way to get the Attention layer.</a:t>
                </a:r>
                <a:endParaRPr kumimoji="1"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Similarly</a:t>
                </a:r>
                <a:r>
                  <a:rPr kumimoji="1" lang="en-US" altLang="zh-CN" sz="22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  <m:sub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kumimoji="1"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parametric matrices from which the key, value and query are computed for later use.</a:t>
                </a:r>
                <a:endParaRPr kumimoji="1" lang="zh-CN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37" y="4890960"/>
                <a:ext cx="11413061" cy="1713230"/>
              </a:xfrm>
              <a:prstGeom prst="rect">
                <a:avLst/>
              </a:prstGeom>
              <a:blipFill rotWithShape="1">
                <a:blip r:embed="rId2"/>
                <a:stretch>
                  <a:fillRect l="-2" t="-11" r="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4032" y="250793"/>
            <a:ext cx="81862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Attention without RNN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 descr="/Users/aestheticism/Downloads/截屏2022-05-19 00.46.10.png截屏2022-05-19 00.46.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54175" y="895350"/>
            <a:ext cx="8187055" cy="423735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527927" y="5132895"/>
                <a:ext cx="11413061" cy="1330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compute </a:t>
                </a:r>
                <a:r>
                  <a:rPr kumimoji="1" lang="en-US" altLang="zh-CN" sz="22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directly from the queries and keys as in the old attention method.</a:t>
                </a:r>
                <a:endParaRPr kumimoji="1"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 the context vector can be computed simlar and we can move on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2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7" y="5132895"/>
                <a:ext cx="11413061" cy="1330960"/>
              </a:xfrm>
              <a:prstGeom prst="rect">
                <a:avLst/>
              </a:prstGeom>
              <a:blipFill rotWithShape="1">
                <a:blip r:embed="rId2"/>
                <a:stretch>
                  <a:fillRect l="-2" t="-14" r="4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1031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3019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3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935662" y="4343400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849495" y="3821430"/>
            <a:ext cx="52190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dirty="0">
                <a:sym typeface="+mn-ea"/>
              </a:rPr>
              <a:t>Varieties of Attention</a:t>
            </a:r>
            <a:endParaRPr lang="en-US" altLang="zh-CN" sz="28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0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/>
        </p:nvCxnSpPr>
        <p:spPr>
          <a:xfrm flipH="1">
            <a:off x="6935159" y="3548666"/>
            <a:ext cx="174382" cy="395086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7150708" y="3459330"/>
            <a:ext cx="351431" cy="201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7476232" y="3178450"/>
            <a:ext cx="466562" cy="29894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566453" y="3759720"/>
            <a:ext cx="334508" cy="220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6215627" y="3790993"/>
            <a:ext cx="246217" cy="12374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81" idx="6"/>
            <a:endCxn id="90" idx="2"/>
          </p:cNvCxnSpPr>
          <p:nvPr/>
        </p:nvCxnSpPr>
        <p:spPr>
          <a:xfrm flipV="1">
            <a:off x="4733264" y="3978249"/>
            <a:ext cx="689101" cy="14549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85" idx="6"/>
            <a:endCxn id="81" idx="1"/>
          </p:cNvCxnSpPr>
          <p:nvPr/>
        </p:nvCxnSpPr>
        <p:spPr>
          <a:xfrm>
            <a:off x="4277310" y="3958116"/>
            <a:ext cx="387437" cy="137245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 flipV="1">
            <a:off x="5459348" y="3953153"/>
            <a:ext cx="431388" cy="371954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5947614" y="3914737"/>
            <a:ext cx="223266" cy="39479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6419595" y="3368100"/>
            <a:ext cx="106064" cy="39977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566453" y="3759720"/>
            <a:ext cx="334508" cy="220286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73" idx="2"/>
          </p:cNvCxnSpPr>
          <p:nvPr/>
        </p:nvCxnSpPr>
        <p:spPr>
          <a:xfrm>
            <a:off x="7733515" y="4123741"/>
            <a:ext cx="463157" cy="37287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73" idx="6"/>
          </p:cNvCxnSpPr>
          <p:nvPr/>
        </p:nvCxnSpPr>
        <p:spPr>
          <a:xfrm flipV="1">
            <a:off x="7350713" y="4123741"/>
            <a:ext cx="302531" cy="3906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 flipV="1">
            <a:off x="6922378" y="3970236"/>
            <a:ext cx="417626" cy="54416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624244" y="3147814"/>
            <a:ext cx="401873" cy="254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5276966" y="3180928"/>
            <a:ext cx="345559" cy="29643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6082877" y="3230037"/>
            <a:ext cx="287149" cy="122702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 flipH="1">
            <a:off x="7942794" y="3128030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flipH="1">
            <a:off x="7423524" y="3413976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flipH="1">
            <a:off x="7653244" y="4083605"/>
            <a:ext cx="80272" cy="8027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flipH="1">
            <a:off x="7094774" y="3462593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flipH="1">
            <a:off x="8125176" y="414010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76" name="椭圆 75"/>
          <p:cNvSpPr/>
          <p:nvPr/>
        </p:nvSpPr>
        <p:spPr>
          <a:xfrm flipH="1">
            <a:off x="6370026" y="3312604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flipH="1">
            <a:off x="7281181" y="4475976"/>
            <a:ext cx="98088" cy="98088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 flipH="1">
            <a:off x="6823593" y="390797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flipH="1">
            <a:off x="3884476" y="3788939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822434" y="3413976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1" name="椭圆 80"/>
          <p:cNvSpPr/>
          <p:nvPr/>
        </p:nvSpPr>
        <p:spPr>
          <a:xfrm>
            <a:off x="4652992" y="4083605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4953873" y="2881814"/>
            <a:ext cx="80272" cy="8027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5190894" y="3462593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176470" y="3907696"/>
            <a:ext cx="100840" cy="10084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6" name="椭圆 85"/>
          <p:cNvSpPr/>
          <p:nvPr/>
        </p:nvSpPr>
        <p:spPr>
          <a:xfrm>
            <a:off x="6014361" y="3161521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5609787" y="3106686"/>
            <a:ext cx="86980" cy="8698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88" name="椭圆 87"/>
          <p:cNvSpPr/>
          <p:nvPr/>
        </p:nvSpPr>
        <p:spPr>
          <a:xfrm>
            <a:off x="5879098" y="4297772"/>
            <a:ext cx="80272" cy="80272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5784113" y="3720718"/>
            <a:ext cx="106446" cy="10644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5422364" y="3907974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flipH="1">
            <a:off x="6123208" y="3823519"/>
            <a:ext cx="140550" cy="1405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92" name="椭圆 91"/>
          <p:cNvSpPr/>
          <p:nvPr/>
        </p:nvSpPr>
        <p:spPr>
          <a:xfrm flipH="1">
            <a:off x="6480112" y="3720781"/>
            <a:ext cx="120526" cy="120526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>
            <a:endCxn id="83" idx="3"/>
          </p:cNvCxnSpPr>
          <p:nvPr/>
        </p:nvCxnSpPr>
        <p:spPr>
          <a:xfrm flipV="1">
            <a:off x="4460754" y="2950331"/>
            <a:ext cx="504875" cy="366528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84" idx="0"/>
            <a:endCxn id="83" idx="5"/>
          </p:cNvCxnSpPr>
          <p:nvPr/>
        </p:nvCxnSpPr>
        <p:spPr>
          <a:xfrm flipH="1" flipV="1">
            <a:off x="5022390" y="2950331"/>
            <a:ext cx="218924" cy="512263"/>
          </a:xfrm>
          <a:prstGeom prst="line">
            <a:avLst/>
          </a:prstGeom>
          <a:ln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2700000">
            <a:off x="6279040" y="3114135"/>
            <a:ext cx="984706" cy="9847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/>
              <a:t>V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 rot="2700000">
            <a:off x="5743877" y="4190186"/>
            <a:ext cx="984706" cy="984705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 rot="2700000">
            <a:off x="5463416" y="2280989"/>
            <a:ext cx="984706" cy="984705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/>
              <a:t>S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 rot="2700000">
            <a:off x="4928253" y="3374562"/>
            <a:ext cx="984706" cy="9847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/>
              <a:t>M</a:t>
            </a:r>
            <a:endParaRPr lang="zh-CN" altLang="en-US" sz="2800" dirty="0"/>
          </a:p>
        </p:txBody>
      </p:sp>
      <p:sp>
        <p:nvSpPr>
          <p:cNvPr id="131" name="矩形 130"/>
          <p:cNvSpPr/>
          <p:nvPr/>
        </p:nvSpPr>
        <p:spPr>
          <a:xfrm>
            <a:off x="2548239" y="2054367"/>
            <a:ext cx="2598572" cy="595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/>
              <a:t>Self-Attention</a:t>
            </a:r>
            <a:endParaRPr lang="zh-CN" altLang="en-US" sz="2800" dirty="0"/>
          </a:p>
        </p:txBody>
      </p:sp>
      <p:sp>
        <p:nvSpPr>
          <p:cNvPr id="132" name="矩形 131"/>
          <p:cNvSpPr/>
          <p:nvPr/>
        </p:nvSpPr>
        <p:spPr>
          <a:xfrm>
            <a:off x="7251548" y="2442773"/>
            <a:ext cx="3548398" cy="1155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/>
              <a:t>Vision Transformer (VIT)</a:t>
            </a:r>
            <a:endParaRPr lang="zh-CN" altLang="en-US" sz="2800" dirty="0"/>
          </a:p>
        </p:txBody>
      </p:sp>
      <p:sp>
        <p:nvSpPr>
          <p:cNvPr id="134" name="矩形 133"/>
          <p:cNvSpPr/>
          <p:nvPr/>
        </p:nvSpPr>
        <p:spPr>
          <a:xfrm>
            <a:off x="636998" y="4156359"/>
            <a:ext cx="4694669" cy="595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/>
              <a:t>Multi-head Self-Attention</a:t>
            </a:r>
            <a:endParaRPr lang="zh-CN" altLang="en-US" sz="2800" dirty="0"/>
          </a:p>
        </p:txBody>
      </p:sp>
      <p:sp>
        <p:nvSpPr>
          <p:cNvPr id="53" name="文本框 5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524 -4.44444E-6 L -0.06315 -4.44444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602 -4.44444E-6 L -6.25E-7 -4.44444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33333E-6 -0.03981 L 3.33333E-6 0.08982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30000" decel="3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-0.03981 L 3.33333E-6 -2.22222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0.03889 L -8.33333E-7 -0.0796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30000" decel="3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0.03843 L -8.33333E-7 -4.44444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73 7.40741E-7 L 0.0681 7.40741E-7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799 7.40741E-7 L -8.33333E-7 7.40741E-7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131" grpId="0"/>
      <p:bldP spid="132" grpId="0"/>
      <p:bldP spid="134" grpId="0"/>
      <p:bldP spid="53" grpId="0"/>
      <p:bldP spid="5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2"/>
          <p:cNvSpPr>
            <a:spLocks noEditPoints="1"/>
          </p:cNvSpPr>
          <p:nvPr/>
        </p:nvSpPr>
        <p:spPr bwMode="auto">
          <a:xfrm>
            <a:off x="709196" y="6122273"/>
            <a:ext cx="2449512" cy="590550"/>
          </a:xfrm>
          <a:custGeom>
            <a:avLst/>
            <a:gdLst>
              <a:gd name="T0" fmla="*/ 142 w 1543"/>
              <a:gd name="T1" fmla="*/ 336 h 372"/>
              <a:gd name="T2" fmla="*/ 19 w 1543"/>
              <a:gd name="T3" fmla="*/ 365 h 372"/>
              <a:gd name="T4" fmla="*/ 0 w 1543"/>
              <a:gd name="T5" fmla="*/ 372 h 372"/>
              <a:gd name="T6" fmla="*/ 45 w 1543"/>
              <a:gd name="T7" fmla="*/ 363 h 372"/>
              <a:gd name="T8" fmla="*/ 145 w 1543"/>
              <a:gd name="T9" fmla="*/ 339 h 372"/>
              <a:gd name="T10" fmla="*/ 142 w 1543"/>
              <a:gd name="T11" fmla="*/ 336 h 372"/>
              <a:gd name="T12" fmla="*/ 147 w 1543"/>
              <a:gd name="T13" fmla="*/ 334 h 372"/>
              <a:gd name="T14" fmla="*/ 145 w 1543"/>
              <a:gd name="T15" fmla="*/ 336 h 372"/>
              <a:gd name="T16" fmla="*/ 147 w 1543"/>
              <a:gd name="T17" fmla="*/ 339 h 372"/>
              <a:gd name="T18" fmla="*/ 147 w 1543"/>
              <a:gd name="T19" fmla="*/ 339 h 372"/>
              <a:gd name="T20" fmla="*/ 147 w 1543"/>
              <a:gd name="T21" fmla="*/ 334 h 372"/>
              <a:gd name="T22" fmla="*/ 384 w 1543"/>
              <a:gd name="T23" fmla="*/ 277 h 372"/>
              <a:gd name="T24" fmla="*/ 154 w 1543"/>
              <a:gd name="T25" fmla="*/ 334 h 372"/>
              <a:gd name="T26" fmla="*/ 152 w 1543"/>
              <a:gd name="T27" fmla="*/ 336 h 372"/>
              <a:gd name="T28" fmla="*/ 391 w 1543"/>
              <a:gd name="T29" fmla="*/ 280 h 372"/>
              <a:gd name="T30" fmla="*/ 384 w 1543"/>
              <a:gd name="T31" fmla="*/ 277 h 372"/>
              <a:gd name="T32" fmla="*/ 623 w 1543"/>
              <a:gd name="T33" fmla="*/ 220 h 372"/>
              <a:gd name="T34" fmla="*/ 391 w 1543"/>
              <a:gd name="T35" fmla="*/ 275 h 372"/>
              <a:gd name="T36" fmla="*/ 398 w 1543"/>
              <a:gd name="T37" fmla="*/ 277 h 372"/>
              <a:gd name="T38" fmla="*/ 626 w 1543"/>
              <a:gd name="T39" fmla="*/ 223 h 372"/>
              <a:gd name="T40" fmla="*/ 623 w 1543"/>
              <a:gd name="T41" fmla="*/ 220 h 372"/>
              <a:gd name="T42" fmla="*/ 772 w 1543"/>
              <a:gd name="T43" fmla="*/ 185 h 372"/>
              <a:gd name="T44" fmla="*/ 628 w 1543"/>
              <a:gd name="T45" fmla="*/ 218 h 372"/>
              <a:gd name="T46" fmla="*/ 630 w 1543"/>
              <a:gd name="T47" fmla="*/ 220 h 372"/>
              <a:gd name="T48" fmla="*/ 775 w 1543"/>
              <a:gd name="T49" fmla="*/ 187 h 372"/>
              <a:gd name="T50" fmla="*/ 772 w 1543"/>
              <a:gd name="T51" fmla="*/ 185 h 372"/>
              <a:gd name="T52" fmla="*/ 893 w 1543"/>
              <a:gd name="T53" fmla="*/ 154 h 372"/>
              <a:gd name="T54" fmla="*/ 775 w 1543"/>
              <a:gd name="T55" fmla="*/ 182 h 372"/>
              <a:gd name="T56" fmla="*/ 777 w 1543"/>
              <a:gd name="T57" fmla="*/ 185 h 372"/>
              <a:gd name="T58" fmla="*/ 900 w 1543"/>
              <a:gd name="T59" fmla="*/ 156 h 372"/>
              <a:gd name="T60" fmla="*/ 893 w 1543"/>
              <a:gd name="T61" fmla="*/ 154 h 372"/>
              <a:gd name="T62" fmla="*/ 1216 w 1543"/>
              <a:gd name="T63" fmla="*/ 76 h 372"/>
              <a:gd name="T64" fmla="*/ 900 w 1543"/>
              <a:gd name="T65" fmla="*/ 154 h 372"/>
              <a:gd name="T66" fmla="*/ 907 w 1543"/>
              <a:gd name="T67" fmla="*/ 154 h 372"/>
              <a:gd name="T68" fmla="*/ 1220 w 1543"/>
              <a:gd name="T69" fmla="*/ 78 h 372"/>
              <a:gd name="T70" fmla="*/ 1216 w 1543"/>
              <a:gd name="T71" fmla="*/ 76 h 372"/>
              <a:gd name="T72" fmla="*/ 1543 w 1543"/>
              <a:gd name="T73" fmla="*/ 0 h 372"/>
              <a:gd name="T74" fmla="*/ 1543 w 1543"/>
              <a:gd name="T75" fmla="*/ 0 h 372"/>
              <a:gd name="T76" fmla="*/ 1543 w 1543"/>
              <a:gd name="T77" fmla="*/ 0 h 372"/>
              <a:gd name="T78" fmla="*/ 1512 w 1543"/>
              <a:gd name="T79" fmla="*/ 5 h 372"/>
              <a:gd name="T80" fmla="*/ 1220 w 1543"/>
              <a:gd name="T81" fmla="*/ 76 h 372"/>
              <a:gd name="T82" fmla="*/ 1225 w 1543"/>
              <a:gd name="T83" fmla="*/ 78 h 372"/>
              <a:gd name="T84" fmla="*/ 1543 w 1543"/>
              <a:gd name="T85" fmla="*/ 0 h 372"/>
              <a:gd name="T86" fmla="*/ 1543 w 1543"/>
              <a:gd name="T87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43" h="372">
                <a:moveTo>
                  <a:pt x="142" y="336"/>
                </a:moveTo>
                <a:lnTo>
                  <a:pt x="19" y="365"/>
                </a:lnTo>
                <a:lnTo>
                  <a:pt x="0" y="372"/>
                </a:lnTo>
                <a:lnTo>
                  <a:pt x="45" y="363"/>
                </a:lnTo>
                <a:lnTo>
                  <a:pt x="145" y="339"/>
                </a:lnTo>
                <a:lnTo>
                  <a:pt x="142" y="336"/>
                </a:lnTo>
                <a:moveTo>
                  <a:pt x="147" y="334"/>
                </a:moveTo>
                <a:lnTo>
                  <a:pt x="145" y="336"/>
                </a:lnTo>
                <a:lnTo>
                  <a:pt x="147" y="339"/>
                </a:lnTo>
                <a:lnTo>
                  <a:pt x="147" y="339"/>
                </a:lnTo>
                <a:lnTo>
                  <a:pt x="147" y="334"/>
                </a:lnTo>
                <a:moveTo>
                  <a:pt x="384" y="277"/>
                </a:moveTo>
                <a:lnTo>
                  <a:pt x="154" y="334"/>
                </a:lnTo>
                <a:lnTo>
                  <a:pt x="152" y="336"/>
                </a:lnTo>
                <a:lnTo>
                  <a:pt x="391" y="280"/>
                </a:lnTo>
                <a:lnTo>
                  <a:pt x="384" y="277"/>
                </a:lnTo>
                <a:moveTo>
                  <a:pt x="623" y="220"/>
                </a:moveTo>
                <a:lnTo>
                  <a:pt x="391" y="275"/>
                </a:lnTo>
                <a:lnTo>
                  <a:pt x="398" y="277"/>
                </a:lnTo>
                <a:lnTo>
                  <a:pt x="626" y="223"/>
                </a:lnTo>
                <a:lnTo>
                  <a:pt x="623" y="220"/>
                </a:lnTo>
                <a:moveTo>
                  <a:pt x="772" y="185"/>
                </a:moveTo>
                <a:lnTo>
                  <a:pt x="628" y="218"/>
                </a:lnTo>
                <a:lnTo>
                  <a:pt x="630" y="220"/>
                </a:lnTo>
                <a:lnTo>
                  <a:pt x="775" y="187"/>
                </a:lnTo>
                <a:lnTo>
                  <a:pt x="772" y="185"/>
                </a:lnTo>
                <a:moveTo>
                  <a:pt x="893" y="154"/>
                </a:moveTo>
                <a:lnTo>
                  <a:pt x="775" y="182"/>
                </a:lnTo>
                <a:lnTo>
                  <a:pt x="777" y="185"/>
                </a:lnTo>
                <a:lnTo>
                  <a:pt x="900" y="156"/>
                </a:lnTo>
                <a:lnTo>
                  <a:pt x="893" y="154"/>
                </a:lnTo>
                <a:moveTo>
                  <a:pt x="1216" y="76"/>
                </a:moveTo>
                <a:lnTo>
                  <a:pt x="900" y="154"/>
                </a:lnTo>
                <a:lnTo>
                  <a:pt x="907" y="154"/>
                </a:lnTo>
                <a:lnTo>
                  <a:pt x="1220" y="78"/>
                </a:lnTo>
                <a:lnTo>
                  <a:pt x="1216" y="76"/>
                </a:lnTo>
                <a:moveTo>
                  <a:pt x="1543" y="0"/>
                </a:moveTo>
                <a:lnTo>
                  <a:pt x="1543" y="0"/>
                </a:lnTo>
                <a:lnTo>
                  <a:pt x="1543" y="0"/>
                </a:lnTo>
                <a:lnTo>
                  <a:pt x="1512" y="5"/>
                </a:lnTo>
                <a:lnTo>
                  <a:pt x="1220" y="76"/>
                </a:lnTo>
                <a:lnTo>
                  <a:pt x="1225" y="78"/>
                </a:lnTo>
                <a:lnTo>
                  <a:pt x="1543" y="0"/>
                </a:lnTo>
                <a:lnTo>
                  <a:pt x="15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9"/>
          <p:cNvSpPr>
            <a:spLocks noEditPoints="1"/>
          </p:cNvSpPr>
          <p:nvPr/>
        </p:nvSpPr>
        <p:spPr bwMode="auto">
          <a:xfrm>
            <a:off x="-106779" y="4718923"/>
            <a:ext cx="771525" cy="2001838"/>
          </a:xfrm>
          <a:custGeom>
            <a:avLst/>
            <a:gdLst>
              <a:gd name="T0" fmla="*/ 448 w 486"/>
              <a:gd name="T1" fmla="*/ 1161 h 1261"/>
              <a:gd name="T2" fmla="*/ 445 w 486"/>
              <a:gd name="T3" fmla="*/ 1161 h 1261"/>
              <a:gd name="T4" fmla="*/ 483 w 486"/>
              <a:gd name="T5" fmla="*/ 1258 h 1261"/>
              <a:gd name="T6" fmla="*/ 486 w 486"/>
              <a:gd name="T7" fmla="*/ 1261 h 1261"/>
              <a:gd name="T8" fmla="*/ 486 w 486"/>
              <a:gd name="T9" fmla="*/ 1256 h 1261"/>
              <a:gd name="T10" fmla="*/ 448 w 486"/>
              <a:gd name="T11" fmla="*/ 1161 h 1261"/>
              <a:gd name="T12" fmla="*/ 426 w 486"/>
              <a:gd name="T13" fmla="*/ 1107 h 1261"/>
              <a:gd name="T14" fmla="*/ 426 w 486"/>
              <a:gd name="T15" fmla="*/ 1109 h 1261"/>
              <a:gd name="T16" fmla="*/ 445 w 486"/>
              <a:gd name="T17" fmla="*/ 1159 h 1261"/>
              <a:gd name="T18" fmla="*/ 448 w 486"/>
              <a:gd name="T19" fmla="*/ 1159 h 1261"/>
              <a:gd name="T20" fmla="*/ 426 w 486"/>
              <a:gd name="T21" fmla="*/ 1107 h 1261"/>
              <a:gd name="T22" fmla="*/ 419 w 486"/>
              <a:gd name="T23" fmla="*/ 1083 h 1261"/>
              <a:gd name="T24" fmla="*/ 417 w 486"/>
              <a:gd name="T25" fmla="*/ 1085 h 1261"/>
              <a:gd name="T26" fmla="*/ 424 w 486"/>
              <a:gd name="T27" fmla="*/ 1104 h 1261"/>
              <a:gd name="T28" fmla="*/ 426 w 486"/>
              <a:gd name="T29" fmla="*/ 1104 h 1261"/>
              <a:gd name="T30" fmla="*/ 419 w 486"/>
              <a:gd name="T31" fmla="*/ 1083 h 1261"/>
              <a:gd name="T32" fmla="*/ 407 w 486"/>
              <a:gd name="T33" fmla="*/ 1064 h 1261"/>
              <a:gd name="T34" fmla="*/ 414 w 486"/>
              <a:gd name="T35" fmla="*/ 1083 h 1261"/>
              <a:gd name="T36" fmla="*/ 417 w 486"/>
              <a:gd name="T37" fmla="*/ 1081 h 1261"/>
              <a:gd name="T38" fmla="*/ 412 w 486"/>
              <a:gd name="T39" fmla="*/ 1066 h 1261"/>
              <a:gd name="T40" fmla="*/ 407 w 486"/>
              <a:gd name="T41" fmla="*/ 1064 h 1261"/>
              <a:gd name="T42" fmla="*/ 355 w 486"/>
              <a:gd name="T43" fmla="*/ 917 h 1261"/>
              <a:gd name="T44" fmla="*/ 353 w 486"/>
              <a:gd name="T45" fmla="*/ 920 h 1261"/>
              <a:gd name="T46" fmla="*/ 407 w 486"/>
              <a:gd name="T47" fmla="*/ 1062 h 1261"/>
              <a:gd name="T48" fmla="*/ 410 w 486"/>
              <a:gd name="T49" fmla="*/ 1062 h 1261"/>
              <a:gd name="T50" fmla="*/ 355 w 486"/>
              <a:gd name="T51" fmla="*/ 917 h 1261"/>
              <a:gd name="T52" fmla="*/ 317 w 486"/>
              <a:gd name="T53" fmla="*/ 818 h 1261"/>
              <a:gd name="T54" fmla="*/ 315 w 486"/>
              <a:gd name="T55" fmla="*/ 820 h 1261"/>
              <a:gd name="T56" fmla="*/ 351 w 486"/>
              <a:gd name="T57" fmla="*/ 915 h 1261"/>
              <a:gd name="T58" fmla="*/ 353 w 486"/>
              <a:gd name="T59" fmla="*/ 915 h 1261"/>
              <a:gd name="T60" fmla="*/ 317 w 486"/>
              <a:gd name="T61" fmla="*/ 818 h 1261"/>
              <a:gd name="T62" fmla="*/ 0 w 486"/>
              <a:gd name="T63" fmla="*/ 0 h 1261"/>
              <a:gd name="T64" fmla="*/ 0 w 486"/>
              <a:gd name="T65" fmla="*/ 0 h 1261"/>
              <a:gd name="T66" fmla="*/ 313 w 486"/>
              <a:gd name="T67" fmla="*/ 815 h 1261"/>
              <a:gd name="T68" fmla="*/ 315 w 486"/>
              <a:gd name="T69" fmla="*/ 815 h 1261"/>
              <a:gd name="T70" fmla="*/ 12 w 486"/>
              <a:gd name="T71" fmla="*/ 24 h 1261"/>
              <a:gd name="T72" fmla="*/ 0 w 486"/>
              <a:gd name="T73" fmla="*/ 0 h 1261"/>
              <a:gd name="T74" fmla="*/ 0 w 486"/>
              <a:gd name="T75" fmla="*/ 0 h 1261"/>
              <a:gd name="T76" fmla="*/ 0 w 486"/>
              <a:gd name="T77" fmla="*/ 0 h 1261"/>
              <a:gd name="T78" fmla="*/ 0 w 486"/>
              <a:gd name="T79" fmla="*/ 0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1261">
                <a:moveTo>
                  <a:pt x="448" y="1161"/>
                </a:moveTo>
                <a:lnTo>
                  <a:pt x="445" y="1161"/>
                </a:lnTo>
                <a:lnTo>
                  <a:pt x="483" y="1258"/>
                </a:lnTo>
                <a:lnTo>
                  <a:pt x="486" y="1261"/>
                </a:lnTo>
                <a:lnTo>
                  <a:pt x="486" y="1256"/>
                </a:lnTo>
                <a:lnTo>
                  <a:pt x="448" y="1161"/>
                </a:lnTo>
                <a:close/>
                <a:moveTo>
                  <a:pt x="426" y="1107"/>
                </a:moveTo>
                <a:lnTo>
                  <a:pt x="426" y="1109"/>
                </a:lnTo>
                <a:lnTo>
                  <a:pt x="445" y="1159"/>
                </a:lnTo>
                <a:lnTo>
                  <a:pt x="448" y="1159"/>
                </a:lnTo>
                <a:lnTo>
                  <a:pt x="426" y="1107"/>
                </a:lnTo>
                <a:close/>
                <a:moveTo>
                  <a:pt x="419" y="1083"/>
                </a:moveTo>
                <a:lnTo>
                  <a:pt x="417" y="1085"/>
                </a:lnTo>
                <a:lnTo>
                  <a:pt x="424" y="1104"/>
                </a:lnTo>
                <a:lnTo>
                  <a:pt x="426" y="1104"/>
                </a:lnTo>
                <a:lnTo>
                  <a:pt x="419" y="1083"/>
                </a:lnTo>
                <a:close/>
                <a:moveTo>
                  <a:pt x="407" y="1064"/>
                </a:moveTo>
                <a:lnTo>
                  <a:pt x="414" y="1083"/>
                </a:lnTo>
                <a:lnTo>
                  <a:pt x="417" y="1081"/>
                </a:lnTo>
                <a:lnTo>
                  <a:pt x="412" y="1066"/>
                </a:lnTo>
                <a:lnTo>
                  <a:pt x="407" y="1064"/>
                </a:lnTo>
                <a:close/>
                <a:moveTo>
                  <a:pt x="355" y="917"/>
                </a:moveTo>
                <a:lnTo>
                  <a:pt x="353" y="920"/>
                </a:lnTo>
                <a:lnTo>
                  <a:pt x="407" y="1062"/>
                </a:lnTo>
                <a:lnTo>
                  <a:pt x="410" y="1062"/>
                </a:lnTo>
                <a:lnTo>
                  <a:pt x="355" y="917"/>
                </a:lnTo>
                <a:close/>
                <a:moveTo>
                  <a:pt x="317" y="818"/>
                </a:moveTo>
                <a:lnTo>
                  <a:pt x="315" y="820"/>
                </a:lnTo>
                <a:lnTo>
                  <a:pt x="351" y="915"/>
                </a:lnTo>
                <a:lnTo>
                  <a:pt x="353" y="915"/>
                </a:lnTo>
                <a:lnTo>
                  <a:pt x="317" y="81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313" y="815"/>
                </a:lnTo>
                <a:lnTo>
                  <a:pt x="315" y="815"/>
                </a:lnTo>
                <a:lnTo>
                  <a:pt x="12" y="24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10"/>
          <p:cNvSpPr>
            <a:spLocks noEditPoints="1"/>
          </p:cNvSpPr>
          <p:nvPr/>
        </p:nvSpPr>
        <p:spPr bwMode="auto">
          <a:xfrm>
            <a:off x="-106779" y="4718923"/>
            <a:ext cx="771525" cy="2001838"/>
          </a:xfrm>
          <a:custGeom>
            <a:avLst/>
            <a:gdLst>
              <a:gd name="T0" fmla="*/ 448 w 486"/>
              <a:gd name="T1" fmla="*/ 1161 h 1261"/>
              <a:gd name="T2" fmla="*/ 445 w 486"/>
              <a:gd name="T3" fmla="*/ 1161 h 1261"/>
              <a:gd name="T4" fmla="*/ 483 w 486"/>
              <a:gd name="T5" fmla="*/ 1258 h 1261"/>
              <a:gd name="T6" fmla="*/ 486 w 486"/>
              <a:gd name="T7" fmla="*/ 1261 h 1261"/>
              <a:gd name="T8" fmla="*/ 486 w 486"/>
              <a:gd name="T9" fmla="*/ 1256 h 1261"/>
              <a:gd name="T10" fmla="*/ 448 w 486"/>
              <a:gd name="T11" fmla="*/ 1161 h 1261"/>
              <a:gd name="T12" fmla="*/ 426 w 486"/>
              <a:gd name="T13" fmla="*/ 1107 h 1261"/>
              <a:gd name="T14" fmla="*/ 426 w 486"/>
              <a:gd name="T15" fmla="*/ 1109 h 1261"/>
              <a:gd name="T16" fmla="*/ 445 w 486"/>
              <a:gd name="T17" fmla="*/ 1159 h 1261"/>
              <a:gd name="T18" fmla="*/ 448 w 486"/>
              <a:gd name="T19" fmla="*/ 1159 h 1261"/>
              <a:gd name="T20" fmla="*/ 426 w 486"/>
              <a:gd name="T21" fmla="*/ 1107 h 1261"/>
              <a:gd name="T22" fmla="*/ 419 w 486"/>
              <a:gd name="T23" fmla="*/ 1083 h 1261"/>
              <a:gd name="T24" fmla="*/ 417 w 486"/>
              <a:gd name="T25" fmla="*/ 1085 h 1261"/>
              <a:gd name="T26" fmla="*/ 424 w 486"/>
              <a:gd name="T27" fmla="*/ 1104 h 1261"/>
              <a:gd name="T28" fmla="*/ 426 w 486"/>
              <a:gd name="T29" fmla="*/ 1104 h 1261"/>
              <a:gd name="T30" fmla="*/ 419 w 486"/>
              <a:gd name="T31" fmla="*/ 1083 h 1261"/>
              <a:gd name="T32" fmla="*/ 407 w 486"/>
              <a:gd name="T33" fmla="*/ 1064 h 1261"/>
              <a:gd name="T34" fmla="*/ 414 w 486"/>
              <a:gd name="T35" fmla="*/ 1083 h 1261"/>
              <a:gd name="T36" fmla="*/ 417 w 486"/>
              <a:gd name="T37" fmla="*/ 1081 h 1261"/>
              <a:gd name="T38" fmla="*/ 412 w 486"/>
              <a:gd name="T39" fmla="*/ 1066 h 1261"/>
              <a:gd name="T40" fmla="*/ 407 w 486"/>
              <a:gd name="T41" fmla="*/ 1064 h 1261"/>
              <a:gd name="T42" fmla="*/ 355 w 486"/>
              <a:gd name="T43" fmla="*/ 917 h 1261"/>
              <a:gd name="T44" fmla="*/ 353 w 486"/>
              <a:gd name="T45" fmla="*/ 920 h 1261"/>
              <a:gd name="T46" fmla="*/ 407 w 486"/>
              <a:gd name="T47" fmla="*/ 1062 h 1261"/>
              <a:gd name="T48" fmla="*/ 410 w 486"/>
              <a:gd name="T49" fmla="*/ 1062 h 1261"/>
              <a:gd name="T50" fmla="*/ 355 w 486"/>
              <a:gd name="T51" fmla="*/ 917 h 1261"/>
              <a:gd name="T52" fmla="*/ 317 w 486"/>
              <a:gd name="T53" fmla="*/ 818 h 1261"/>
              <a:gd name="T54" fmla="*/ 315 w 486"/>
              <a:gd name="T55" fmla="*/ 820 h 1261"/>
              <a:gd name="T56" fmla="*/ 351 w 486"/>
              <a:gd name="T57" fmla="*/ 915 h 1261"/>
              <a:gd name="T58" fmla="*/ 353 w 486"/>
              <a:gd name="T59" fmla="*/ 915 h 1261"/>
              <a:gd name="T60" fmla="*/ 317 w 486"/>
              <a:gd name="T61" fmla="*/ 818 h 1261"/>
              <a:gd name="T62" fmla="*/ 0 w 486"/>
              <a:gd name="T63" fmla="*/ 0 h 1261"/>
              <a:gd name="T64" fmla="*/ 0 w 486"/>
              <a:gd name="T65" fmla="*/ 0 h 1261"/>
              <a:gd name="T66" fmla="*/ 313 w 486"/>
              <a:gd name="T67" fmla="*/ 815 h 1261"/>
              <a:gd name="T68" fmla="*/ 315 w 486"/>
              <a:gd name="T69" fmla="*/ 815 h 1261"/>
              <a:gd name="T70" fmla="*/ 12 w 486"/>
              <a:gd name="T71" fmla="*/ 24 h 1261"/>
              <a:gd name="T72" fmla="*/ 0 w 486"/>
              <a:gd name="T73" fmla="*/ 0 h 1261"/>
              <a:gd name="T74" fmla="*/ 0 w 486"/>
              <a:gd name="T75" fmla="*/ 0 h 1261"/>
              <a:gd name="T76" fmla="*/ 0 w 486"/>
              <a:gd name="T77" fmla="*/ 0 h 1261"/>
              <a:gd name="T78" fmla="*/ 0 w 486"/>
              <a:gd name="T79" fmla="*/ 0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1261">
                <a:moveTo>
                  <a:pt x="448" y="1161"/>
                </a:moveTo>
                <a:lnTo>
                  <a:pt x="445" y="1161"/>
                </a:lnTo>
                <a:lnTo>
                  <a:pt x="483" y="1258"/>
                </a:lnTo>
                <a:lnTo>
                  <a:pt x="486" y="1261"/>
                </a:lnTo>
                <a:lnTo>
                  <a:pt x="486" y="1256"/>
                </a:lnTo>
                <a:lnTo>
                  <a:pt x="448" y="1161"/>
                </a:lnTo>
                <a:moveTo>
                  <a:pt x="426" y="1107"/>
                </a:moveTo>
                <a:lnTo>
                  <a:pt x="426" y="1109"/>
                </a:lnTo>
                <a:lnTo>
                  <a:pt x="445" y="1159"/>
                </a:lnTo>
                <a:lnTo>
                  <a:pt x="448" y="1159"/>
                </a:lnTo>
                <a:lnTo>
                  <a:pt x="426" y="1107"/>
                </a:lnTo>
                <a:moveTo>
                  <a:pt x="419" y="1083"/>
                </a:moveTo>
                <a:lnTo>
                  <a:pt x="417" y="1085"/>
                </a:lnTo>
                <a:lnTo>
                  <a:pt x="424" y="1104"/>
                </a:lnTo>
                <a:lnTo>
                  <a:pt x="426" y="1104"/>
                </a:lnTo>
                <a:lnTo>
                  <a:pt x="419" y="1083"/>
                </a:lnTo>
                <a:moveTo>
                  <a:pt x="407" y="1064"/>
                </a:moveTo>
                <a:lnTo>
                  <a:pt x="414" y="1083"/>
                </a:lnTo>
                <a:lnTo>
                  <a:pt x="417" y="1081"/>
                </a:lnTo>
                <a:lnTo>
                  <a:pt x="412" y="1066"/>
                </a:lnTo>
                <a:lnTo>
                  <a:pt x="407" y="1064"/>
                </a:lnTo>
                <a:moveTo>
                  <a:pt x="355" y="917"/>
                </a:moveTo>
                <a:lnTo>
                  <a:pt x="353" y="920"/>
                </a:lnTo>
                <a:lnTo>
                  <a:pt x="407" y="1062"/>
                </a:lnTo>
                <a:lnTo>
                  <a:pt x="410" y="1062"/>
                </a:lnTo>
                <a:lnTo>
                  <a:pt x="355" y="917"/>
                </a:lnTo>
                <a:moveTo>
                  <a:pt x="317" y="818"/>
                </a:moveTo>
                <a:lnTo>
                  <a:pt x="315" y="820"/>
                </a:lnTo>
                <a:lnTo>
                  <a:pt x="351" y="915"/>
                </a:lnTo>
                <a:lnTo>
                  <a:pt x="353" y="915"/>
                </a:lnTo>
                <a:lnTo>
                  <a:pt x="317" y="818"/>
                </a:lnTo>
                <a:moveTo>
                  <a:pt x="0" y="0"/>
                </a:moveTo>
                <a:lnTo>
                  <a:pt x="0" y="0"/>
                </a:lnTo>
                <a:lnTo>
                  <a:pt x="313" y="815"/>
                </a:lnTo>
                <a:lnTo>
                  <a:pt x="315" y="815"/>
                </a:lnTo>
                <a:lnTo>
                  <a:pt x="12" y="24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11"/>
          <p:cNvSpPr>
            <a:spLocks noEditPoints="1"/>
          </p:cNvSpPr>
          <p:nvPr/>
        </p:nvSpPr>
        <p:spPr bwMode="auto">
          <a:xfrm>
            <a:off x="-106779" y="6246098"/>
            <a:ext cx="771525" cy="477838"/>
          </a:xfrm>
          <a:custGeom>
            <a:avLst/>
            <a:gdLst>
              <a:gd name="T0" fmla="*/ 486 w 486"/>
              <a:gd name="T1" fmla="*/ 301 h 301"/>
              <a:gd name="T2" fmla="*/ 486 w 486"/>
              <a:gd name="T3" fmla="*/ 301 h 301"/>
              <a:gd name="T4" fmla="*/ 486 w 486"/>
              <a:gd name="T5" fmla="*/ 301 h 301"/>
              <a:gd name="T6" fmla="*/ 486 w 486"/>
              <a:gd name="T7" fmla="*/ 301 h 301"/>
              <a:gd name="T8" fmla="*/ 374 w 486"/>
              <a:gd name="T9" fmla="*/ 230 h 301"/>
              <a:gd name="T10" fmla="*/ 372 w 486"/>
              <a:gd name="T11" fmla="*/ 232 h 301"/>
              <a:gd name="T12" fmla="*/ 478 w 486"/>
              <a:gd name="T13" fmla="*/ 299 h 301"/>
              <a:gd name="T14" fmla="*/ 483 w 486"/>
              <a:gd name="T15" fmla="*/ 299 h 301"/>
              <a:gd name="T16" fmla="*/ 483 w 486"/>
              <a:gd name="T17" fmla="*/ 296 h 301"/>
              <a:gd name="T18" fmla="*/ 374 w 486"/>
              <a:gd name="T19" fmla="*/ 230 h 301"/>
              <a:gd name="T20" fmla="*/ 351 w 486"/>
              <a:gd name="T21" fmla="*/ 216 h 301"/>
              <a:gd name="T22" fmla="*/ 348 w 486"/>
              <a:gd name="T23" fmla="*/ 216 h 301"/>
              <a:gd name="T24" fmla="*/ 369 w 486"/>
              <a:gd name="T25" fmla="*/ 230 h 301"/>
              <a:gd name="T26" fmla="*/ 372 w 486"/>
              <a:gd name="T27" fmla="*/ 228 h 301"/>
              <a:gd name="T28" fmla="*/ 351 w 486"/>
              <a:gd name="T29" fmla="*/ 216 h 301"/>
              <a:gd name="T30" fmla="*/ 341 w 486"/>
              <a:gd name="T31" fmla="*/ 211 h 301"/>
              <a:gd name="T32" fmla="*/ 341 w 486"/>
              <a:gd name="T33" fmla="*/ 213 h 301"/>
              <a:gd name="T34" fmla="*/ 346 w 486"/>
              <a:gd name="T35" fmla="*/ 216 h 301"/>
              <a:gd name="T36" fmla="*/ 348 w 486"/>
              <a:gd name="T37" fmla="*/ 213 h 301"/>
              <a:gd name="T38" fmla="*/ 341 w 486"/>
              <a:gd name="T39" fmla="*/ 211 h 301"/>
              <a:gd name="T40" fmla="*/ 0 w 486"/>
              <a:gd name="T41" fmla="*/ 0 h 301"/>
              <a:gd name="T42" fmla="*/ 0 w 486"/>
              <a:gd name="T43" fmla="*/ 3 h 301"/>
              <a:gd name="T44" fmla="*/ 339 w 486"/>
              <a:gd name="T45" fmla="*/ 211 h 301"/>
              <a:gd name="T46" fmla="*/ 339 w 486"/>
              <a:gd name="T47" fmla="*/ 209 h 301"/>
              <a:gd name="T48" fmla="*/ 9 w 486"/>
              <a:gd name="T49" fmla="*/ 5 h 301"/>
              <a:gd name="T50" fmla="*/ 0 w 486"/>
              <a:gd name="T51" fmla="*/ 3 h 301"/>
              <a:gd name="T52" fmla="*/ 0 w 486"/>
              <a:gd name="T53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86" h="301">
                <a:moveTo>
                  <a:pt x="486" y="301"/>
                </a:moveTo>
                <a:lnTo>
                  <a:pt x="486" y="301"/>
                </a:lnTo>
                <a:lnTo>
                  <a:pt x="486" y="301"/>
                </a:lnTo>
                <a:lnTo>
                  <a:pt x="486" y="301"/>
                </a:lnTo>
                <a:close/>
                <a:moveTo>
                  <a:pt x="374" y="230"/>
                </a:moveTo>
                <a:lnTo>
                  <a:pt x="372" y="232"/>
                </a:lnTo>
                <a:lnTo>
                  <a:pt x="478" y="299"/>
                </a:lnTo>
                <a:lnTo>
                  <a:pt x="483" y="299"/>
                </a:lnTo>
                <a:lnTo>
                  <a:pt x="483" y="296"/>
                </a:lnTo>
                <a:lnTo>
                  <a:pt x="374" y="230"/>
                </a:lnTo>
                <a:close/>
                <a:moveTo>
                  <a:pt x="351" y="216"/>
                </a:moveTo>
                <a:lnTo>
                  <a:pt x="348" y="216"/>
                </a:lnTo>
                <a:lnTo>
                  <a:pt x="369" y="230"/>
                </a:lnTo>
                <a:lnTo>
                  <a:pt x="372" y="228"/>
                </a:lnTo>
                <a:lnTo>
                  <a:pt x="351" y="216"/>
                </a:lnTo>
                <a:close/>
                <a:moveTo>
                  <a:pt x="341" y="211"/>
                </a:moveTo>
                <a:lnTo>
                  <a:pt x="341" y="213"/>
                </a:lnTo>
                <a:lnTo>
                  <a:pt x="346" y="216"/>
                </a:lnTo>
                <a:lnTo>
                  <a:pt x="348" y="213"/>
                </a:lnTo>
                <a:lnTo>
                  <a:pt x="341" y="211"/>
                </a:lnTo>
                <a:close/>
                <a:moveTo>
                  <a:pt x="0" y="0"/>
                </a:moveTo>
                <a:lnTo>
                  <a:pt x="0" y="3"/>
                </a:lnTo>
                <a:lnTo>
                  <a:pt x="339" y="211"/>
                </a:lnTo>
                <a:lnTo>
                  <a:pt x="339" y="209"/>
                </a:lnTo>
                <a:lnTo>
                  <a:pt x="9" y="5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12"/>
          <p:cNvSpPr>
            <a:spLocks noEditPoints="1"/>
          </p:cNvSpPr>
          <p:nvPr/>
        </p:nvSpPr>
        <p:spPr bwMode="auto">
          <a:xfrm>
            <a:off x="-106779" y="6246098"/>
            <a:ext cx="771525" cy="477838"/>
          </a:xfrm>
          <a:custGeom>
            <a:avLst/>
            <a:gdLst>
              <a:gd name="T0" fmla="*/ 486 w 486"/>
              <a:gd name="T1" fmla="*/ 301 h 301"/>
              <a:gd name="T2" fmla="*/ 486 w 486"/>
              <a:gd name="T3" fmla="*/ 301 h 301"/>
              <a:gd name="T4" fmla="*/ 486 w 486"/>
              <a:gd name="T5" fmla="*/ 301 h 301"/>
              <a:gd name="T6" fmla="*/ 486 w 486"/>
              <a:gd name="T7" fmla="*/ 301 h 301"/>
              <a:gd name="T8" fmla="*/ 374 w 486"/>
              <a:gd name="T9" fmla="*/ 230 h 301"/>
              <a:gd name="T10" fmla="*/ 372 w 486"/>
              <a:gd name="T11" fmla="*/ 232 h 301"/>
              <a:gd name="T12" fmla="*/ 478 w 486"/>
              <a:gd name="T13" fmla="*/ 299 h 301"/>
              <a:gd name="T14" fmla="*/ 483 w 486"/>
              <a:gd name="T15" fmla="*/ 299 h 301"/>
              <a:gd name="T16" fmla="*/ 483 w 486"/>
              <a:gd name="T17" fmla="*/ 296 h 301"/>
              <a:gd name="T18" fmla="*/ 374 w 486"/>
              <a:gd name="T19" fmla="*/ 230 h 301"/>
              <a:gd name="T20" fmla="*/ 351 w 486"/>
              <a:gd name="T21" fmla="*/ 216 h 301"/>
              <a:gd name="T22" fmla="*/ 348 w 486"/>
              <a:gd name="T23" fmla="*/ 216 h 301"/>
              <a:gd name="T24" fmla="*/ 369 w 486"/>
              <a:gd name="T25" fmla="*/ 230 h 301"/>
              <a:gd name="T26" fmla="*/ 372 w 486"/>
              <a:gd name="T27" fmla="*/ 228 h 301"/>
              <a:gd name="T28" fmla="*/ 351 w 486"/>
              <a:gd name="T29" fmla="*/ 216 h 301"/>
              <a:gd name="T30" fmla="*/ 341 w 486"/>
              <a:gd name="T31" fmla="*/ 211 h 301"/>
              <a:gd name="T32" fmla="*/ 341 w 486"/>
              <a:gd name="T33" fmla="*/ 213 h 301"/>
              <a:gd name="T34" fmla="*/ 346 w 486"/>
              <a:gd name="T35" fmla="*/ 216 h 301"/>
              <a:gd name="T36" fmla="*/ 348 w 486"/>
              <a:gd name="T37" fmla="*/ 213 h 301"/>
              <a:gd name="T38" fmla="*/ 341 w 486"/>
              <a:gd name="T39" fmla="*/ 211 h 301"/>
              <a:gd name="T40" fmla="*/ 0 w 486"/>
              <a:gd name="T41" fmla="*/ 0 h 301"/>
              <a:gd name="T42" fmla="*/ 0 w 486"/>
              <a:gd name="T43" fmla="*/ 3 h 301"/>
              <a:gd name="T44" fmla="*/ 339 w 486"/>
              <a:gd name="T45" fmla="*/ 211 h 301"/>
              <a:gd name="T46" fmla="*/ 339 w 486"/>
              <a:gd name="T47" fmla="*/ 209 h 301"/>
              <a:gd name="T48" fmla="*/ 9 w 486"/>
              <a:gd name="T49" fmla="*/ 5 h 301"/>
              <a:gd name="T50" fmla="*/ 0 w 486"/>
              <a:gd name="T51" fmla="*/ 3 h 301"/>
              <a:gd name="T52" fmla="*/ 0 w 486"/>
              <a:gd name="T53" fmla="*/ 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86" h="301">
                <a:moveTo>
                  <a:pt x="486" y="301"/>
                </a:moveTo>
                <a:lnTo>
                  <a:pt x="486" y="301"/>
                </a:lnTo>
                <a:lnTo>
                  <a:pt x="486" y="301"/>
                </a:lnTo>
                <a:lnTo>
                  <a:pt x="486" y="301"/>
                </a:lnTo>
                <a:moveTo>
                  <a:pt x="374" y="230"/>
                </a:moveTo>
                <a:lnTo>
                  <a:pt x="372" y="232"/>
                </a:lnTo>
                <a:lnTo>
                  <a:pt x="478" y="299"/>
                </a:lnTo>
                <a:lnTo>
                  <a:pt x="483" y="299"/>
                </a:lnTo>
                <a:lnTo>
                  <a:pt x="483" y="296"/>
                </a:lnTo>
                <a:lnTo>
                  <a:pt x="374" y="230"/>
                </a:lnTo>
                <a:moveTo>
                  <a:pt x="351" y="216"/>
                </a:moveTo>
                <a:lnTo>
                  <a:pt x="348" y="216"/>
                </a:lnTo>
                <a:lnTo>
                  <a:pt x="369" y="230"/>
                </a:lnTo>
                <a:lnTo>
                  <a:pt x="372" y="228"/>
                </a:lnTo>
                <a:lnTo>
                  <a:pt x="351" y="216"/>
                </a:lnTo>
                <a:moveTo>
                  <a:pt x="341" y="211"/>
                </a:moveTo>
                <a:lnTo>
                  <a:pt x="341" y="213"/>
                </a:lnTo>
                <a:lnTo>
                  <a:pt x="346" y="216"/>
                </a:lnTo>
                <a:lnTo>
                  <a:pt x="348" y="213"/>
                </a:lnTo>
                <a:lnTo>
                  <a:pt x="341" y="211"/>
                </a:lnTo>
                <a:moveTo>
                  <a:pt x="0" y="0"/>
                </a:moveTo>
                <a:lnTo>
                  <a:pt x="0" y="3"/>
                </a:lnTo>
                <a:lnTo>
                  <a:pt x="339" y="211"/>
                </a:lnTo>
                <a:lnTo>
                  <a:pt x="339" y="209"/>
                </a:lnTo>
                <a:lnTo>
                  <a:pt x="9" y="5"/>
                </a:lnTo>
                <a:lnTo>
                  <a:pt x="0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83"/>
          <p:cNvSpPr/>
          <p:nvPr/>
        </p:nvSpPr>
        <p:spPr bwMode="auto">
          <a:xfrm>
            <a:off x="355183" y="6668373"/>
            <a:ext cx="309562" cy="55563"/>
          </a:xfrm>
          <a:custGeom>
            <a:avLst/>
            <a:gdLst>
              <a:gd name="T0" fmla="*/ 5 w 195"/>
              <a:gd name="T1" fmla="*/ 0 h 35"/>
              <a:gd name="T2" fmla="*/ 3 w 195"/>
              <a:gd name="T3" fmla="*/ 2 h 35"/>
              <a:gd name="T4" fmla="*/ 0 w 195"/>
              <a:gd name="T5" fmla="*/ 0 h 35"/>
              <a:gd name="T6" fmla="*/ 0 w 195"/>
              <a:gd name="T7" fmla="*/ 2 h 35"/>
              <a:gd name="T8" fmla="*/ 195 w 195"/>
              <a:gd name="T9" fmla="*/ 35 h 35"/>
              <a:gd name="T10" fmla="*/ 195 w 195"/>
              <a:gd name="T11" fmla="*/ 35 h 35"/>
              <a:gd name="T12" fmla="*/ 195 w 195"/>
              <a:gd name="T13" fmla="*/ 35 h 35"/>
              <a:gd name="T14" fmla="*/ 187 w 195"/>
              <a:gd name="T15" fmla="*/ 33 h 35"/>
              <a:gd name="T16" fmla="*/ 5 w 195"/>
              <a:gd name="T1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5" h="35">
                <a:moveTo>
                  <a:pt x="5" y="0"/>
                </a:moveTo>
                <a:lnTo>
                  <a:pt x="3" y="2"/>
                </a:lnTo>
                <a:lnTo>
                  <a:pt x="0" y="0"/>
                </a:lnTo>
                <a:lnTo>
                  <a:pt x="0" y="2"/>
                </a:lnTo>
                <a:lnTo>
                  <a:pt x="195" y="35"/>
                </a:lnTo>
                <a:lnTo>
                  <a:pt x="195" y="35"/>
                </a:lnTo>
                <a:lnTo>
                  <a:pt x="195" y="35"/>
                </a:lnTo>
                <a:lnTo>
                  <a:pt x="187" y="33"/>
                </a:lnTo>
                <a:lnTo>
                  <a:pt x="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84"/>
          <p:cNvSpPr/>
          <p:nvPr/>
        </p:nvSpPr>
        <p:spPr bwMode="auto">
          <a:xfrm>
            <a:off x="355183" y="6668373"/>
            <a:ext cx="309562" cy="55563"/>
          </a:xfrm>
          <a:custGeom>
            <a:avLst/>
            <a:gdLst>
              <a:gd name="T0" fmla="*/ 5 w 195"/>
              <a:gd name="T1" fmla="*/ 0 h 35"/>
              <a:gd name="T2" fmla="*/ 3 w 195"/>
              <a:gd name="T3" fmla="*/ 2 h 35"/>
              <a:gd name="T4" fmla="*/ 0 w 195"/>
              <a:gd name="T5" fmla="*/ 0 h 35"/>
              <a:gd name="T6" fmla="*/ 0 w 195"/>
              <a:gd name="T7" fmla="*/ 2 h 35"/>
              <a:gd name="T8" fmla="*/ 195 w 195"/>
              <a:gd name="T9" fmla="*/ 35 h 35"/>
              <a:gd name="T10" fmla="*/ 195 w 195"/>
              <a:gd name="T11" fmla="*/ 35 h 35"/>
              <a:gd name="T12" fmla="*/ 195 w 195"/>
              <a:gd name="T13" fmla="*/ 35 h 35"/>
              <a:gd name="T14" fmla="*/ 187 w 195"/>
              <a:gd name="T15" fmla="*/ 33 h 35"/>
              <a:gd name="T16" fmla="*/ 5 w 195"/>
              <a:gd name="T1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5" h="35">
                <a:moveTo>
                  <a:pt x="5" y="0"/>
                </a:moveTo>
                <a:lnTo>
                  <a:pt x="3" y="2"/>
                </a:lnTo>
                <a:lnTo>
                  <a:pt x="0" y="0"/>
                </a:lnTo>
                <a:lnTo>
                  <a:pt x="0" y="2"/>
                </a:lnTo>
                <a:lnTo>
                  <a:pt x="195" y="35"/>
                </a:lnTo>
                <a:lnTo>
                  <a:pt x="195" y="35"/>
                </a:lnTo>
                <a:lnTo>
                  <a:pt x="195" y="35"/>
                </a:lnTo>
                <a:lnTo>
                  <a:pt x="187" y="33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465"/>
          <p:cNvSpPr>
            <a:spLocks noEditPoints="1"/>
          </p:cNvSpPr>
          <p:nvPr/>
        </p:nvSpPr>
        <p:spPr bwMode="auto">
          <a:xfrm>
            <a:off x="-98842" y="4733210"/>
            <a:ext cx="781050" cy="1504950"/>
          </a:xfrm>
          <a:custGeom>
            <a:avLst/>
            <a:gdLst>
              <a:gd name="T0" fmla="*/ 466 w 492"/>
              <a:gd name="T1" fmla="*/ 894 h 948"/>
              <a:gd name="T2" fmla="*/ 464 w 492"/>
              <a:gd name="T3" fmla="*/ 894 h 948"/>
              <a:gd name="T4" fmla="*/ 492 w 492"/>
              <a:gd name="T5" fmla="*/ 948 h 948"/>
              <a:gd name="T6" fmla="*/ 492 w 492"/>
              <a:gd name="T7" fmla="*/ 944 h 948"/>
              <a:gd name="T8" fmla="*/ 466 w 492"/>
              <a:gd name="T9" fmla="*/ 894 h 948"/>
              <a:gd name="T10" fmla="*/ 400 w 492"/>
              <a:gd name="T11" fmla="*/ 768 h 948"/>
              <a:gd name="T12" fmla="*/ 398 w 492"/>
              <a:gd name="T13" fmla="*/ 768 h 948"/>
              <a:gd name="T14" fmla="*/ 462 w 492"/>
              <a:gd name="T15" fmla="*/ 892 h 948"/>
              <a:gd name="T16" fmla="*/ 464 w 492"/>
              <a:gd name="T17" fmla="*/ 892 h 948"/>
              <a:gd name="T18" fmla="*/ 400 w 492"/>
              <a:gd name="T19" fmla="*/ 768 h 948"/>
              <a:gd name="T20" fmla="*/ 0 w 492"/>
              <a:gd name="T21" fmla="*/ 0 h 948"/>
              <a:gd name="T22" fmla="*/ 7 w 492"/>
              <a:gd name="T23" fmla="*/ 15 h 948"/>
              <a:gd name="T24" fmla="*/ 398 w 492"/>
              <a:gd name="T25" fmla="*/ 766 h 948"/>
              <a:gd name="T26" fmla="*/ 400 w 492"/>
              <a:gd name="T27" fmla="*/ 764 h 948"/>
              <a:gd name="T28" fmla="*/ 4 w 492"/>
              <a:gd name="T29" fmla="*/ 5 h 948"/>
              <a:gd name="T30" fmla="*/ 0 w 492"/>
              <a:gd name="T31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92" h="948">
                <a:moveTo>
                  <a:pt x="466" y="894"/>
                </a:moveTo>
                <a:lnTo>
                  <a:pt x="464" y="894"/>
                </a:lnTo>
                <a:lnTo>
                  <a:pt x="492" y="948"/>
                </a:lnTo>
                <a:lnTo>
                  <a:pt x="492" y="944"/>
                </a:lnTo>
                <a:lnTo>
                  <a:pt x="466" y="894"/>
                </a:lnTo>
                <a:close/>
                <a:moveTo>
                  <a:pt x="400" y="768"/>
                </a:moveTo>
                <a:lnTo>
                  <a:pt x="398" y="768"/>
                </a:lnTo>
                <a:lnTo>
                  <a:pt x="462" y="892"/>
                </a:lnTo>
                <a:lnTo>
                  <a:pt x="464" y="892"/>
                </a:lnTo>
                <a:lnTo>
                  <a:pt x="400" y="768"/>
                </a:lnTo>
                <a:close/>
                <a:moveTo>
                  <a:pt x="0" y="0"/>
                </a:moveTo>
                <a:lnTo>
                  <a:pt x="7" y="15"/>
                </a:lnTo>
                <a:lnTo>
                  <a:pt x="398" y="766"/>
                </a:lnTo>
                <a:lnTo>
                  <a:pt x="400" y="764"/>
                </a:lnTo>
                <a:lnTo>
                  <a:pt x="4" y="5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466"/>
          <p:cNvSpPr>
            <a:spLocks noEditPoints="1"/>
          </p:cNvSpPr>
          <p:nvPr/>
        </p:nvSpPr>
        <p:spPr bwMode="auto">
          <a:xfrm>
            <a:off x="-98842" y="4733210"/>
            <a:ext cx="781050" cy="1504950"/>
          </a:xfrm>
          <a:custGeom>
            <a:avLst/>
            <a:gdLst>
              <a:gd name="T0" fmla="*/ 466 w 492"/>
              <a:gd name="T1" fmla="*/ 894 h 948"/>
              <a:gd name="T2" fmla="*/ 464 w 492"/>
              <a:gd name="T3" fmla="*/ 894 h 948"/>
              <a:gd name="T4" fmla="*/ 492 w 492"/>
              <a:gd name="T5" fmla="*/ 948 h 948"/>
              <a:gd name="T6" fmla="*/ 492 w 492"/>
              <a:gd name="T7" fmla="*/ 944 h 948"/>
              <a:gd name="T8" fmla="*/ 466 w 492"/>
              <a:gd name="T9" fmla="*/ 894 h 948"/>
              <a:gd name="T10" fmla="*/ 400 w 492"/>
              <a:gd name="T11" fmla="*/ 768 h 948"/>
              <a:gd name="T12" fmla="*/ 398 w 492"/>
              <a:gd name="T13" fmla="*/ 768 h 948"/>
              <a:gd name="T14" fmla="*/ 462 w 492"/>
              <a:gd name="T15" fmla="*/ 892 h 948"/>
              <a:gd name="T16" fmla="*/ 464 w 492"/>
              <a:gd name="T17" fmla="*/ 892 h 948"/>
              <a:gd name="T18" fmla="*/ 400 w 492"/>
              <a:gd name="T19" fmla="*/ 768 h 948"/>
              <a:gd name="T20" fmla="*/ 0 w 492"/>
              <a:gd name="T21" fmla="*/ 0 h 948"/>
              <a:gd name="T22" fmla="*/ 7 w 492"/>
              <a:gd name="T23" fmla="*/ 15 h 948"/>
              <a:gd name="T24" fmla="*/ 398 w 492"/>
              <a:gd name="T25" fmla="*/ 766 h 948"/>
              <a:gd name="T26" fmla="*/ 400 w 492"/>
              <a:gd name="T27" fmla="*/ 764 h 948"/>
              <a:gd name="T28" fmla="*/ 4 w 492"/>
              <a:gd name="T29" fmla="*/ 5 h 948"/>
              <a:gd name="T30" fmla="*/ 0 w 492"/>
              <a:gd name="T31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92" h="948">
                <a:moveTo>
                  <a:pt x="466" y="894"/>
                </a:moveTo>
                <a:lnTo>
                  <a:pt x="464" y="894"/>
                </a:lnTo>
                <a:lnTo>
                  <a:pt x="492" y="948"/>
                </a:lnTo>
                <a:lnTo>
                  <a:pt x="492" y="944"/>
                </a:lnTo>
                <a:lnTo>
                  <a:pt x="466" y="894"/>
                </a:lnTo>
                <a:moveTo>
                  <a:pt x="400" y="768"/>
                </a:moveTo>
                <a:lnTo>
                  <a:pt x="398" y="768"/>
                </a:lnTo>
                <a:lnTo>
                  <a:pt x="462" y="892"/>
                </a:lnTo>
                <a:lnTo>
                  <a:pt x="464" y="892"/>
                </a:lnTo>
                <a:lnTo>
                  <a:pt x="400" y="768"/>
                </a:lnTo>
                <a:moveTo>
                  <a:pt x="0" y="0"/>
                </a:moveTo>
                <a:lnTo>
                  <a:pt x="7" y="15"/>
                </a:lnTo>
                <a:lnTo>
                  <a:pt x="398" y="766"/>
                </a:lnTo>
                <a:lnTo>
                  <a:pt x="400" y="764"/>
                </a:lnTo>
                <a:lnTo>
                  <a:pt x="4" y="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467"/>
          <p:cNvSpPr/>
          <p:nvPr/>
        </p:nvSpPr>
        <p:spPr bwMode="auto">
          <a:xfrm>
            <a:off x="-106779" y="4718922"/>
            <a:ext cx="19050" cy="38100"/>
          </a:xfrm>
          <a:custGeom>
            <a:avLst/>
            <a:gdLst>
              <a:gd name="T0" fmla="*/ 0 w 12"/>
              <a:gd name="T1" fmla="*/ 0 h 24"/>
              <a:gd name="T2" fmla="*/ 0 w 12"/>
              <a:gd name="T3" fmla="*/ 0 h 24"/>
              <a:gd name="T4" fmla="*/ 12 w 12"/>
              <a:gd name="T5" fmla="*/ 24 h 24"/>
              <a:gd name="T6" fmla="*/ 5 w 12"/>
              <a:gd name="T7" fmla="*/ 9 h 24"/>
              <a:gd name="T8" fmla="*/ 0 w 12"/>
              <a:gd name="T9" fmla="*/ 2 h 24"/>
              <a:gd name="T10" fmla="*/ 0 w 12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24">
                <a:moveTo>
                  <a:pt x="0" y="0"/>
                </a:moveTo>
                <a:lnTo>
                  <a:pt x="0" y="0"/>
                </a:lnTo>
                <a:lnTo>
                  <a:pt x="12" y="24"/>
                </a:lnTo>
                <a:lnTo>
                  <a:pt x="5" y="9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Freeform 468"/>
          <p:cNvSpPr/>
          <p:nvPr/>
        </p:nvSpPr>
        <p:spPr bwMode="auto">
          <a:xfrm>
            <a:off x="-106779" y="4718922"/>
            <a:ext cx="19050" cy="38100"/>
          </a:xfrm>
          <a:custGeom>
            <a:avLst/>
            <a:gdLst>
              <a:gd name="T0" fmla="*/ 0 w 12"/>
              <a:gd name="T1" fmla="*/ 0 h 24"/>
              <a:gd name="T2" fmla="*/ 0 w 12"/>
              <a:gd name="T3" fmla="*/ 0 h 24"/>
              <a:gd name="T4" fmla="*/ 12 w 12"/>
              <a:gd name="T5" fmla="*/ 24 h 24"/>
              <a:gd name="T6" fmla="*/ 5 w 12"/>
              <a:gd name="T7" fmla="*/ 9 h 24"/>
              <a:gd name="T8" fmla="*/ 0 w 12"/>
              <a:gd name="T9" fmla="*/ 2 h 24"/>
              <a:gd name="T10" fmla="*/ 0 w 12"/>
              <a:gd name="T1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24">
                <a:moveTo>
                  <a:pt x="0" y="0"/>
                </a:moveTo>
                <a:lnTo>
                  <a:pt x="0" y="0"/>
                </a:lnTo>
                <a:lnTo>
                  <a:pt x="12" y="24"/>
                </a:lnTo>
                <a:lnTo>
                  <a:pt x="5" y="9"/>
                </a:lnTo>
                <a:lnTo>
                  <a:pt x="0" y="2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Freeform 491"/>
          <p:cNvSpPr>
            <a:spLocks noEditPoints="1"/>
          </p:cNvSpPr>
          <p:nvPr/>
        </p:nvSpPr>
        <p:spPr bwMode="auto">
          <a:xfrm>
            <a:off x="-106779" y="6246097"/>
            <a:ext cx="782637" cy="195263"/>
          </a:xfrm>
          <a:custGeom>
            <a:avLst/>
            <a:gdLst>
              <a:gd name="T0" fmla="*/ 462 w 493"/>
              <a:gd name="T1" fmla="*/ 114 h 123"/>
              <a:gd name="T2" fmla="*/ 460 w 493"/>
              <a:gd name="T3" fmla="*/ 116 h 123"/>
              <a:gd name="T4" fmla="*/ 493 w 493"/>
              <a:gd name="T5" fmla="*/ 123 h 123"/>
              <a:gd name="T6" fmla="*/ 493 w 493"/>
              <a:gd name="T7" fmla="*/ 121 h 123"/>
              <a:gd name="T8" fmla="*/ 462 w 493"/>
              <a:gd name="T9" fmla="*/ 114 h 123"/>
              <a:gd name="T10" fmla="*/ 433 w 493"/>
              <a:gd name="T11" fmla="*/ 104 h 123"/>
              <a:gd name="T12" fmla="*/ 431 w 493"/>
              <a:gd name="T13" fmla="*/ 109 h 123"/>
              <a:gd name="T14" fmla="*/ 457 w 493"/>
              <a:gd name="T15" fmla="*/ 114 h 123"/>
              <a:gd name="T16" fmla="*/ 460 w 493"/>
              <a:gd name="T17" fmla="*/ 112 h 123"/>
              <a:gd name="T18" fmla="*/ 433 w 493"/>
              <a:gd name="T19" fmla="*/ 104 h 123"/>
              <a:gd name="T20" fmla="*/ 410 w 493"/>
              <a:gd name="T21" fmla="*/ 100 h 123"/>
              <a:gd name="T22" fmla="*/ 412 w 493"/>
              <a:gd name="T23" fmla="*/ 104 h 123"/>
              <a:gd name="T24" fmla="*/ 426 w 493"/>
              <a:gd name="T25" fmla="*/ 107 h 123"/>
              <a:gd name="T26" fmla="*/ 429 w 493"/>
              <a:gd name="T27" fmla="*/ 104 h 123"/>
              <a:gd name="T28" fmla="*/ 410 w 493"/>
              <a:gd name="T29" fmla="*/ 100 h 123"/>
              <a:gd name="T30" fmla="*/ 9 w 493"/>
              <a:gd name="T31" fmla="*/ 0 h 123"/>
              <a:gd name="T32" fmla="*/ 5 w 493"/>
              <a:gd name="T33" fmla="*/ 3 h 123"/>
              <a:gd name="T34" fmla="*/ 9 w 493"/>
              <a:gd name="T35" fmla="*/ 5 h 123"/>
              <a:gd name="T36" fmla="*/ 407 w 493"/>
              <a:gd name="T37" fmla="*/ 102 h 123"/>
              <a:gd name="T38" fmla="*/ 407 w 493"/>
              <a:gd name="T39" fmla="*/ 100 h 123"/>
              <a:gd name="T40" fmla="*/ 9 w 493"/>
              <a:gd name="T41" fmla="*/ 0 h 123"/>
              <a:gd name="T42" fmla="*/ 0 w 493"/>
              <a:gd name="T43" fmla="*/ 0 h 123"/>
              <a:gd name="T44" fmla="*/ 0 w 493"/>
              <a:gd name="T45" fmla="*/ 0 h 123"/>
              <a:gd name="T46" fmla="*/ 0 w 493"/>
              <a:gd name="T47" fmla="*/ 0 h 123"/>
              <a:gd name="T48" fmla="*/ 0 w 493"/>
              <a:gd name="T4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93" h="123">
                <a:moveTo>
                  <a:pt x="462" y="114"/>
                </a:moveTo>
                <a:lnTo>
                  <a:pt x="460" y="116"/>
                </a:lnTo>
                <a:lnTo>
                  <a:pt x="493" y="123"/>
                </a:lnTo>
                <a:lnTo>
                  <a:pt x="493" y="121"/>
                </a:lnTo>
                <a:lnTo>
                  <a:pt x="462" y="114"/>
                </a:lnTo>
                <a:close/>
                <a:moveTo>
                  <a:pt x="433" y="104"/>
                </a:moveTo>
                <a:lnTo>
                  <a:pt x="431" y="109"/>
                </a:lnTo>
                <a:lnTo>
                  <a:pt x="457" y="114"/>
                </a:lnTo>
                <a:lnTo>
                  <a:pt x="460" y="112"/>
                </a:lnTo>
                <a:lnTo>
                  <a:pt x="433" y="104"/>
                </a:lnTo>
                <a:close/>
                <a:moveTo>
                  <a:pt x="410" y="100"/>
                </a:moveTo>
                <a:lnTo>
                  <a:pt x="412" y="104"/>
                </a:lnTo>
                <a:lnTo>
                  <a:pt x="426" y="107"/>
                </a:lnTo>
                <a:lnTo>
                  <a:pt x="429" y="104"/>
                </a:lnTo>
                <a:lnTo>
                  <a:pt x="410" y="100"/>
                </a:lnTo>
                <a:close/>
                <a:moveTo>
                  <a:pt x="9" y="0"/>
                </a:moveTo>
                <a:lnTo>
                  <a:pt x="5" y="3"/>
                </a:lnTo>
                <a:lnTo>
                  <a:pt x="9" y="5"/>
                </a:lnTo>
                <a:lnTo>
                  <a:pt x="407" y="102"/>
                </a:lnTo>
                <a:lnTo>
                  <a:pt x="407" y="100"/>
                </a:lnTo>
                <a:lnTo>
                  <a:pt x="9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492"/>
          <p:cNvSpPr>
            <a:spLocks noEditPoints="1"/>
          </p:cNvSpPr>
          <p:nvPr/>
        </p:nvSpPr>
        <p:spPr bwMode="auto">
          <a:xfrm>
            <a:off x="-106779" y="6246097"/>
            <a:ext cx="782637" cy="195263"/>
          </a:xfrm>
          <a:custGeom>
            <a:avLst/>
            <a:gdLst>
              <a:gd name="T0" fmla="*/ 462 w 493"/>
              <a:gd name="T1" fmla="*/ 114 h 123"/>
              <a:gd name="T2" fmla="*/ 460 w 493"/>
              <a:gd name="T3" fmla="*/ 116 h 123"/>
              <a:gd name="T4" fmla="*/ 493 w 493"/>
              <a:gd name="T5" fmla="*/ 123 h 123"/>
              <a:gd name="T6" fmla="*/ 493 w 493"/>
              <a:gd name="T7" fmla="*/ 121 h 123"/>
              <a:gd name="T8" fmla="*/ 462 w 493"/>
              <a:gd name="T9" fmla="*/ 114 h 123"/>
              <a:gd name="T10" fmla="*/ 433 w 493"/>
              <a:gd name="T11" fmla="*/ 104 h 123"/>
              <a:gd name="T12" fmla="*/ 431 w 493"/>
              <a:gd name="T13" fmla="*/ 109 h 123"/>
              <a:gd name="T14" fmla="*/ 457 w 493"/>
              <a:gd name="T15" fmla="*/ 114 h 123"/>
              <a:gd name="T16" fmla="*/ 460 w 493"/>
              <a:gd name="T17" fmla="*/ 112 h 123"/>
              <a:gd name="T18" fmla="*/ 433 w 493"/>
              <a:gd name="T19" fmla="*/ 104 h 123"/>
              <a:gd name="T20" fmla="*/ 410 w 493"/>
              <a:gd name="T21" fmla="*/ 100 h 123"/>
              <a:gd name="T22" fmla="*/ 412 w 493"/>
              <a:gd name="T23" fmla="*/ 104 h 123"/>
              <a:gd name="T24" fmla="*/ 426 w 493"/>
              <a:gd name="T25" fmla="*/ 107 h 123"/>
              <a:gd name="T26" fmla="*/ 429 w 493"/>
              <a:gd name="T27" fmla="*/ 104 h 123"/>
              <a:gd name="T28" fmla="*/ 410 w 493"/>
              <a:gd name="T29" fmla="*/ 100 h 123"/>
              <a:gd name="T30" fmla="*/ 9 w 493"/>
              <a:gd name="T31" fmla="*/ 0 h 123"/>
              <a:gd name="T32" fmla="*/ 5 w 493"/>
              <a:gd name="T33" fmla="*/ 3 h 123"/>
              <a:gd name="T34" fmla="*/ 9 w 493"/>
              <a:gd name="T35" fmla="*/ 5 h 123"/>
              <a:gd name="T36" fmla="*/ 407 w 493"/>
              <a:gd name="T37" fmla="*/ 102 h 123"/>
              <a:gd name="T38" fmla="*/ 407 w 493"/>
              <a:gd name="T39" fmla="*/ 100 h 123"/>
              <a:gd name="T40" fmla="*/ 9 w 493"/>
              <a:gd name="T41" fmla="*/ 0 h 123"/>
              <a:gd name="T42" fmla="*/ 0 w 493"/>
              <a:gd name="T43" fmla="*/ 0 h 123"/>
              <a:gd name="T44" fmla="*/ 0 w 493"/>
              <a:gd name="T45" fmla="*/ 0 h 123"/>
              <a:gd name="T46" fmla="*/ 0 w 493"/>
              <a:gd name="T47" fmla="*/ 0 h 123"/>
              <a:gd name="T48" fmla="*/ 0 w 493"/>
              <a:gd name="T4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93" h="123">
                <a:moveTo>
                  <a:pt x="462" y="114"/>
                </a:moveTo>
                <a:lnTo>
                  <a:pt x="460" y="116"/>
                </a:lnTo>
                <a:lnTo>
                  <a:pt x="493" y="123"/>
                </a:lnTo>
                <a:lnTo>
                  <a:pt x="493" y="121"/>
                </a:lnTo>
                <a:lnTo>
                  <a:pt x="462" y="114"/>
                </a:lnTo>
                <a:moveTo>
                  <a:pt x="433" y="104"/>
                </a:moveTo>
                <a:lnTo>
                  <a:pt x="431" y="109"/>
                </a:lnTo>
                <a:lnTo>
                  <a:pt x="457" y="114"/>
                </a:lnTo>
                <a:lnTo>
                  <a:pt x="460" y="112"/>
                </a:lnTo>
                <a:lnTo>
                  <a:pt x="433" y="104"/>
                </a:lnTo>
                <a:moveTo>
                  <a:pt x="410" y="100"/>
                </a:moveTo>
                <a:lnTo>
                  <a:pt x="412" y="104"/>
                </a:lnTo>
                <a:lnTo>
                  <a:pt x="426" y="107"/>
                </a:lnTo>
                <a:lnTo>
                  <a:pt x="429" y="104"/>
                </a:lnTo>
                <a:lnTo>
                  <a:pt x="410" y="100"/>
                </a:lnTo>
                <a:moveTo>
                  <a:pt x="9" y="0"/>
                </a:moveTo>
                <a:lnTo>
                  <a:pt x="5" y="3"/>
                </a:lnTo>
                <a:lnTo>
                  <a:pt x="9" y="5"/>
                </a:lnTo>
                <a:lnTo>
                  <a:pt x="407" y="102"/>
                </a:lnTo>
                <a:lnTo>
                  <a:pt x="407" y="100"/>
                </a:lnTo>
                <a:lnTo>
                  <a:pt x="9" y="0"/>
                </a:lnTo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495"/>
          <p:cNvSpPr/>
          <p:nvPr/>
        </p:nvSpPr>
        <p:spPr bwMode="auto">
          <a:xfrm>
            <a:off x="-106779" y="6246097"/>
            <a:ext cx="14287" cy="7938"/>
          </a:xfrm>
          <a:custGeom>
            <a:avLst/>
            <a:gdLst>
              <a:gd name="T0" fmla="*/ 0 w 9"/>
              <a:gd name="T1" fmla="*/ 0 h 5"/>
              <a:gd name="T2" fmla="*/ 0 w 9"/>
              <a:gd name="T3" fmla="*/ 0 h 5"/>
              <a:gd name="T4" fmla="*/ 0 w 9"/>
              <a:gd name="T5" fmla="*/ 3 h 5"/>
              <a:gd name="T6" fmla="*/ 9 w 9"/>
              <a:gd name="T7" fmla="*/ 5 h 5"/>
              <a:gd name="T8" fmla="*/ 5 w 9"/>
              <a:gd name="T9" fmla="*/ 3 h 5"/>
              <a:gd name="T10" fmla="*/ 0 w 9"/>
              <a:gd name="T11" fmla="*/ 3 h 5"/>
              <a:gd name="T12" fmla="*/ 0 w 9"/>
              <a:gd name="T13" fmla="*/ 0 h 5"/>
              <a:gd name="T14" fmla="*/ 0 w 9"/>
              <a:gd name="T1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5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9" y="5"/>
                </a:lnTo>
                <a:lnTo>
                  <a:pt x="5" y="3"/>
                </a:lnTo>
                <a:lnTo>
                  <a:pt x="0" y="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Freeform 496"/>
          <p:cNvSpPr/>
          <p:nvPr/>
        </p:nvSpPr>
        <p:spPr bwMode="auto">
          <a:xfrm>
            <a:off x="-106779" y="6246097"/>
            <a:ext cx="14287" cy="7938"/>
          </a:xfrm>
          <a:custGeom>
            <a:avLst/>
            <a:gdLst>
              <a:gd name="T0" fmla="*/ 0 w 9"/>
              <a:gd name="T1" fmla="*/ 0 h 5"/>
              <a:gd name="T2" fmla="*/ 0 w 9"/>
              <a:gd name="T3" fmla="*/ 0 h 5"/>
              <a:gd name="T4" fmla="*/ 0 w 9"/>
              <a:gd name="T5" fmla="*/ 3 h 5"/>
              <a:gd name="T6" fmla="*/ 9 w 9"/>
              <a:gd name="T7" fmla="*/ 5 h 5"/>
              <a:gd name="T8" fmla="*/ 5 w 9"/>
              <a:gd name="T9" fmla="*/ 3 h 5"/>
              <a:gd name="T10" fmla="*/ 0 w 9"/>
              <a:gd name="T11" fmla="*/ 3 h 5"/>
              <a:gd name="T12" fmla="*/ 0 w 9"/>
              <a:gd name="T13" fmla="*/ 0 h 5"/>
              <a:gd name="T14" fmla="*/ 0 w 9"/>
              <a:gd name="T1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5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9" y="5"/>
                </a:lnTo>
                <a:lnTo>
                  <a:pt x="5" y="3"/>
                </a:lnTo>
                <a:lnTo>
                  <a:pt x="0" y="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Freeform 906"/>
          <p:cNvSpPr>
            <a:spLocks noEditPoints="1"/>
          </p:cNvSpPr>
          <p:nvPr/>
        </p:nvSpPr>
        <p:spPr bwMode="auto">
          <a:xfrm>
            <a:off x="355183" y="6476285"/>
            <a:ext cx="428625" cy="192088"/>
          </a:xfrm>
          <a:custGeom>
            <a:avLst/>
            <a:gdLst>
              <a:gd name="T0" fmla="*/ 0 w 270"/>
              <a:gd name="T1" fmla="*/ 121 h 121"/>
              <a:gd name="T2" fmla="*/ 0 w 270"/>
              <a:gd name="T3" fmla="*/ 121 h 121"/>
              <a:gd name="T4" fmla="*/ 0 w 270"/>
              <a:gd name="T5" fmla="*/ 121 h 121"/>
              <a:gd name="T6" fmla="*/ 0 w 270"/>
              <a:gd name="T7" fmla="*/ 121 h 121"/>
              <a:gd name="T8" fmla="*/ 78 w 270"/>
              <a:gd name="T9" fmla="*/ 85 h 121"/>
              <a:gd name="T10" fmla="*/ 7 w 270"/>
              <a:gd name="T11" fmla="*/ 116 h 121"/>
              <a:gd name="T12" fmla="*/ 5 w 270"/>
              <a:gd name="T13" fmla="*/ 121 h 121"/>
              <a:gd name="T14" fmla="*/ 5 w 270"/>
              <a:gd name="T15" fmla="*/ 121 h 121"/>
              <a:gd name="T16" fmla="*/ 81 w 270"/>
              <a:gd name="T17" fmla="*/ 87 h 121"/>
              <a:gd name="T18" fmla="*/ 78 w 270"/>
              <a:gd name="T19" fmla="*/ 85 h 121"/>
              <a:gd name="T20" fmla="*/ 154 w 270"/>
              <a:gd name="T21" fmla="*/ 52 h 121"/>
              <a:gd name="T22" fmla="*/ 81 w 270"/>
              <a:gd name="T23" fmla="*/ 83 h 121"/>
              <a:gd name="T24" fmla="*/ 83 w 270"/>
              <a:gd name="T25" fmla="*/ 85 h 121"/>
              <a:gd name="T26" fmla="*/ 154 w 270"/>
              <a:gd name="T27" fmla="*/ 54 h 121"/>
              <a:gd name="T28" fmla="*/ 154 w 270"/>
              <a:gd name="T29" fmla="*/ 52 h 121"/>
              <a:gd name="T30" fmla="*/ 199 w 270"/>
              <a:gd name="T31" fmla="*/ 33 h 121"/>
              <a:gd name="T32" fmla="*/ 157 w 270"/>
              <a:gd name="T33" fmla="*/ 52 h 121"/>
              <a:gd name="T34" fmla="*/ 157 w 270"/>
              <a:gd name="T35" fmla="*/ 54 h 121"/>
              <a:gd name="T36" fmla="*/ 199 w 270"/>
              <a:gd name="T37" fmla="*/ 35 h 121"/>
              <a:gd name="T38" fmla="*/ 199 w 270"/>
              <a:gd name="T39" fmla="*/ 33 h 121"/>
              <a:gd name="T40" fmla="*/ 218 w 270"/>
              <a:gd name="T41" fmla="*/ 23 h 121"/>
              <a:gd name="T42" fmla="*/ 202 w 270"/>
              <a:gd name="T43" fmla="*/ 31 h 121"/>
              <a:gd name="T44" fmla="*/ 202 w 270"/>
              <a:gd name="T45" fmla="*/ 35 h 121"/>
              <a:gd name="T46" fmla="*/ 218 w 270"/>
              <a:gd name="T47" fmla="*/ 26 h 121"/>
              <a:gd name="T48" fmla="*/ 218 w 270"/>
              <a:gd name="T49" fmla="*/ 23 h 121"/>
              <a:gd name="T50" fmla="*/ 225 w 270"/>
              <a:gd name="T51" fmla="*/ 21 h 121"/>
              <a:gd name="T52" fmla="*/ 223 w 270"/>
              <a:gd name="T53" fmla="*/ 21 h 121"/>
              <a:gd name="T54" fmla="*/ 223 w 270"/>
              <a:gd name="T55" fmla="*/ 26 h 121"/>
              <a:gd name="T56" fmla="*/ 223 w 270"/>
              <a:gd name="T57" fmla="*/ 23 h 121"/>
              <a:gd name="T58" fmla="*/ 225 w 270"/>
              <a:gd name="T59" fmla="*/ 21 h 121"/>
              <a:gd name="T60" fmla="*/ 270 w 270"/>
              <a:gd name="T61" fmla="*/ 0 h 121"/>
              <a:gd name="T62" fmla="*/ 230 w 270"/>
              <a:gd name="T63" fmla="*/ 19 h 121"/>
              <a:gd name="T64" fmla="*/ 230 w 270"/>
              <a:gd name="T65" fmla="*/ 21 h 121"/>
              <a:gd name="T66" fmla="*/ 268 w 270"/>
              <a:gd name="T67" fmla="*/ 4 h 121"/>
              <a:gd name="T68" fmla="*/ 270 w 270"/>
              <a:gd name="T69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0" h="121">
                <a:moveTo>
                  <a:pt x="0" y="121"/>
                </a:moveTo>
                <a:lnTo>
                  <a:pt x="0" y="121"/>
                </a:lnTo>
                <a:lnTo>
                  <a:pt x="0" y="121"/>
                </a:lnTo>
                <a:lnTo>
                  <a:pt x="0" y="121"/>
                </a:lnTo>
                <a:moveTo>
                  <a:pt x="78" y="85"/>
                </a:moveTo>
                <a:lnTo>
                  <a:pt x="7" y="116"/>
                </a:lnTo>
                <a:lnTo>
                  <a:pt x="5" y="121"/>
                </a:lnTo>
                <a:lnTo>
                  <a:pt x="5" y="121"/>
                </a:lnTo>
                <a:lnTo>
                  <a:pt x="81" y="87"/>
                </a:lnTo>
                <a:lnTo>
                  <a:pt x="78" y="85"/>
                </a:lnTo>
                <a:moveTo>
                  <a:pt x="154" y="52"/>
                </a:moveTo>
                <a:lnTo>
                  <a:pt x="81" y="83"/>
                </a:lnTo>
                <a:lnTo>
                  <a:pt x="83" y="85"/>
                </a:lnTo>
                <a:lnTo>
                  <a:pt x="154" y="54"/>
                </a:lnTo>
                <a:lnTo>
                  <a:pt x="154" y="52"/>
                </a:lnTo>
                <a:moveTo>
                  <a:pt x="199" y="33"/>
                </a:moveTo>
                <a:lnTo>
                  <a:pt x="157" y="52"/>
                </a:lnTo>
                <a:lnTo>
                  <a:pt x="157" y="54"/>
                </a:lnTo>
                <a:lnTo>
                  <a:pt x="199" y="35"/>
                </a:lnTo>
                <a:lnTo>
                  <a:pt x="199" y="33"/>
                </a:lnTo>
                <a:moveTo>
                  <a:pt x="218" y="23"/>
                </a:moveTo>
                <a:lnTo>
                  <a:pt x="202" y="31"/>
                </a:lnTo>
                <a:lnTo>
                  <a:pt x="202" y="35"/>
                </a:lnTo>
                <a:lnTo>
                  <a:pt x="218" y="26"/>
                </a:lnTo>
                <a:lnTo>
                  <a:pt x="218" y="23"/>
                </a:lnTo>
                <a:moveTo>
                  <a:pt x="225" y="21"/>
                </a:moveTo>
                <a:lnTo>
                  <a:pt x="223" y="21"/>
                </a:lnTo>
                <a:lnTo>
                  <a:pt x="223" y="26"/>
                </a:lnTo>
                <a:lnTo>
                  <a:pt x="223" y="23"/>
                </a:lnTo>
                <a:lnTo>
                  <a:pt x="225" y="21"/>
                </a:lnTo>
                <a:moveTo>
                  <a:pt x="270" y="0"/>
                </a:moveTo>
                <a:lnTo>
                  <a:pt x="230" y="19"/>
                </a:lnTo>
                <a:lnTo>
                  <a:pt x="230" y="21"/>
                </a:lnTo>
                <a:lnTo>
                  <a:pt x="268" y="4"/>
                </a:lnTo>
                <a:lnTo>
                  <a:pt x="2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909"/>
          <p:cNvSpPr/>
          <p:nvPr/>
        </p:nvSpPr>
        <p:spPr bwMode="auto">
          <a:xfrm>
            <a:off x="479008" y="6608048"/>
            <a:ext cx="7938" cy="6350"/>
          </a:xfrm>
          <a:custGeom>
            <a:avLst/>
            <a:gdLst>
              <a:gd name="T0" fmla="*/ 3 w 5"/>
              <a:gd name="T1" fmla="*/ 0 h 4"/>
              <a:gd name="T2" fmla="*/ 0 w 5"/>
              <a:gd name="T3" fmla="*/ 2 h 4"/>
              <a:gd name="T4" fmla="*/ 3 w 5"/>
              <a:gd name="T5" fmla="*/ 4 h 4"/>
              <a:gd name="T6" fmla="*/ 5 w 5"/>
              <a:gd name="T7" fmla="*/ 2 h 4"/>
              <a:gd name="T8" fmla="*/ 3 w 5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4">
                <a:moveTo>
                  <a:pt x="3" y="0"/>
                </a:moveTo>
                <a:lnTo>
                  <a:pt x="0" y="2"/>
                </a:lnTo>
                <a:lnTo>
                  <a:pt x="3" y="4"/>
                </a:lnTo>
                <a:lnTo>
                  <a:pt x="5" y="2"/>
                </a:lnTo>
                <a:lnTo>
                  <a:pt x="3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910"/>
          <p:cNvSpPr/>
          <p:nvPr/>
        </p:nvSpPr>
        <p:spPr bwMode="auto">
          <a:xfrm>
            <a:off x="479008" y="6608048"/>
            <a:ext cx="7938" cy="6350"/>
          </a:xfrm>
          <a:custGeom>
            <a:avLst/>
            <a:gdLst>
              <a:gd name="T0" fmla="*/ 3 w 5"/>
              <a:gd name="T1" fmla="*/ 0 h 4"/>
              <a:gd name="T2" fmla="*/ 0 w 5"/>
              <a:gd name="T3" fmla="*/ 2 h 4"/>
              <a:gd name="T4" fmla="*/ 3 w 5"/>
              <a:gd name="T5" fmla="*/ 4 h 4"/>
              <a:gd name="T6" fmla="*/ 5 w 5"/>
              <a:gd name="T7" fmla="*/ 2 h 4"/>
              <a:gd name="T8" fmla="*/ 3 w 5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4">
                <a:moveTo>
                  <a:pt x="3" y="0"/>
                </a:moveTo>
                <a:lnTo>
                  <a:pt x="0" y="2"/>
                </a:lnTo>
                <a:lnTo>
                  <a:pt x="3" y="4"/>
                </a:lnTo>
                <a:lnTo>
                  <a:pt x="5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929"/>
          <p:cNvSpPr/>
          <p:nvPr/>
        </p:nvSpPr>
        <p:spPr bwMode="auto">
          <a:xfrm>
            <a:off x="355183" y="6668373"/>
            <a:ext cx="7938" cy="3175"/>
          </a:xfrm>
          <a:custGeom>
            <a:avLst/>
            <a:gdLst>
              <a:gd name="T0" fmla="*/ 5 w 5"/>
              <a:gd name="T1" fmla="*/ 0 h 2"/>
              <a:gd name="T2" fmla="*/ 3 w 5"/>
              <a:gd name="T3" fmla="*/ 0 h 2"/>
              <a:gd name="T4" fmla="*/ 0 w 5"/>
              <a:gd name="T5" fmla="*/ 0 h 2"/>
              <a:gd name="T6" fmla="*/ 0 w 5"/>
              <a:gd name="T7" fmla="*/ 0 h 2"/>
              <a:gd name="T8" fmla="*/ 3 w 5"/>
              <a:gd name="T9" fmla="*/ 2 h 2"/>
              <a:gd name="T10" fmla="*/ 5 w 5"/>
              <a:gd name="T11" fmla="*/ 0 h 2"/>
              <a:gd name="T12" fmla="*/ 5 w 5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">
                <a:moveTo>
                  <a:pt x="5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2"/>
                </a:lnTo>
                <a:lnTo>
                  <a:pt x="5" y="0"/>
                </a:lnTo>
                <a:lnTo>
                  <a:pt x="5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930"/>
          <p:cNvSpPr/>
          <p:nvPr/>
        </p:nvSpPr>
        <p:spPr bwMode="auto">
          <a:xfrm>
            <a:off x="355183" y="6668373"/>
            <a:ext cx="7938" cy="3175"/>
          </a:xfrm>
          <a:custGeom>
            <a:avLst/>
            <a:gdLst>
              <a:gd name="T0" fmla="*/ 5 w 5"/>
              <a:gd name="T1" fmla="*/ 0 h 2"/>
              <a:gd name="T2" fmla="*/ 3 w 5"/>
              <a:gd name="T3" fmla="*/ 0 h 2"/>
              <a:gd name="T4" fmla="*/ 0 w 5"/>
              <a:gd name="T5" fmla="*/ 0 h 2"/>
              <a:gd name="T6" fmla="*/ 0 w 5"/>
              <a:gd name="T7" fmla="*/ 0 h 2"/>
              <a:gd name="T8" fmla="*/ 3 w 5"/>
              <a:gd name="T9" fmla="*/ 2 h 2"/>
              <a:gd name="T10" fmla="*/ 5 w 5"/>
              <a:gd name="T11" fmla="*/ 0 h 2"/>
              <a:gd name="T12" fmla="*/ 5 w 5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">
                <a:moveTo>
                  <a:pt x="5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2"/>
                </a:lnTo>
                <a:lnTo>
                  <a:pt x="5" y="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1682"/>
          <p:cNvSpPr>
            <a:spLocks noEditPoints="1"/>
          </p:cNvSpPr>
          <p:nvPr/>
        </p:nvSpPr>
        <p:spPr bwMode="auto">
          <a:xfrm>
            <a:off x="1683921" y="6061947"/>
            <a:ext cx="1920875" cy="38100"/>
          </a:xfrm>
          <a:custGeom>
            <a:avLst/>
            <a:gdLst>
              <a:gd name="T0" fmla="*/ 83 w 1210"/>
              <a:gd name="T1" fmla="*/ 19 h 24"/>
              <a:gd name="T2" fmla="*/ 0 w 1210"/>
              <a:gd name="T3" fmla="*/ 19 h 24"/>
              <a:gd name="T4" fmla="*/ 2 w 1210"/>
              <a:gd name="T5" fmla="*/ 24 h 24"/>
              <a:gd name="T6" fmla="*/ 78 w 1210"/>
              <a:gd name="T7" fmla="*/ 21 h 24"/>
              <a:gd name="T8" fmla="*/ 83 w 1210"/>
              <a:gd name="T9" fmla="*/ 19 h 24"/>
              <a:gd name="T10" fmla="*/ 248 w 1210"/>
              <a:gd name="T11" fmla="*/ 17 h 24"/>
              <a:gd name="T12" fmla="*/ 90 w 1210"/>
              <a:gd name="T13" fmla="*/ 19 h 24"/>
              <a:gd name="T14" fmla="*/ 83 w 1210"/>
              <a:gd name="T15" fmla="*/ 21 h 24"/>
              <a:gd name="T16" fmla="*/ 239 w 1210"/>
              <a:gd name="T17" fmla="*/ 19 h 24"/>
              <a:gd name="T18" fmla="*/ 248 w 1210"/>
              <a:gd name="T19" fmla="*/ 17 h 24"/>
              <a:gd name="T20" fmla="*/ 301 w 1210"/>
              <a:gd name="T21" fmla="*/ 14 h 24"/>
              <a:gd name="T22" fmla="*/ 258 w 1210"/>
              <a:gd name="T23" fmla="*/ 17 h 24"/>
              <a:gd name="T24" fmla="*/ 248 w 1210"/>
              <a:gd name="T25" fmla="*/ 19 h 24"/>
              <a:gd name="T26" fmla="*/ 293 w 1210"/>
              <a:gd name="T27" fmla="*/ 19 h 24"/>
              <a:gd name="T28" fmla="*/ 301 w 1210"/>
              <a:gd name="T29" fmla="*/ 14 h 24"/>
              <a:gd name="T30" fmla="*/ 388 w 1210"/>
              <a:gd name="T31" fmla="*/ 14 h 24"/>
              <a:gd name="T32" fmla="*/ 308 w 1210"/>
              <a:gd name="T33" fmla="*/ 14 h 24"/>
              <a:gd name="T34" fmla="*/ 301 w 1210"/>
              <a:gd name="T35" fmla="*/ 19 h 24"/>
              <a:gd name="T36" fmla="*/ 393 w 1210"/>
              <a:gd name="T37" fmla="*/ 17 h 24"/>
              <a:gd name="T38" fmla="*/ 388 w 1210"/>
              <a:gd name="T39" fmla="*/ 14 h 24"/>
              <a:gd name="T40" fmla="*/ 575 w 1210"/>
              <a:gd name="T41" fmla="*/ 10 h 24"/>
              <a:gd name="T42" fmla="*/ 395 w 1210"/>
              <a:gd name="T43" fmla="*/ 14 h 24"/>
              <a:gd name="T44" fmla="*/ 400 w 1210"/>
              <a:gd name="T45" fmla="*/ 17 h 24"/>
              <a:gd name="T46" fmla="*/ 583 w 1210"/>
              <a:gd name="T47" fmla="*/ 14 h 24"/>
              <a:gd name="T48" fmla="*/ 575 w 1210"/>
              <a:gd name="T49" fmla="*/ 10 h 24"/>
              <a:gd name="T50" fmla="*/ 812 w 1210"/>
              <a:gd name="T51" fmla="*/ 7 h 24"/>
              <a:gd name="T52" fmla="*/ 583 w 1210"/>
              <a:gd name="T53" fmla="*/ 10 h 24"/>
              <a:gd name="T54" fmla="*/ 592 w 1210"/>
              <a:gd name="T55" fmla="*/ 14 h 24"/>
              <a:gd name="T56" fmla="*/ 824 w 1210"/>
              <a:gd name="T57" fmla="*/ 10 h 24"/>
              <a:gd name="T58" fmla="*/ 812 w 1210"/>
              <a:gd name="T59" fmla="*/ 7 h 24"/>
              <a:gd name="T60" fmla="*/ 1199 w 1210"/>
              <a:gd name="T61" fmla="*/ 0 h 24"/>
              <a:gd name="T62" fmla="*/ 824 w 1210"/>
              <a:gd name="T63" fmla="*/ 7 h 24"/>
              <a:gd name="T64" fmla="*/ 834 w 1210"/>
              <a:gd name="T65" fmla="*/ 10 h 24"/>
              <a:gd name="T66" fmla="*/ 1210 w 1210"/>
              <a:gd name="T67" fmla="*/ 2 h 24"/>
              <a:gd name="T68" fmla="*/ 1210 w 1210"/>
              <a:gd name="T69" fmla="*/ 2 h 24"/>
              <a:gd name="T70" fmla="*/ 1210 w 1210"/>
              <a:gd name="T71" fmla="*/ 2 h 24"/>
              <a:gd name="T72" fmla="*/ 1199 w 1210"/>
              <a:gd name="T7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10" h="24">
                <a:moveTo>
                  <a:pt x="83" y="19"/>
                </a:moveTo>
                <a:lnTo>
                  <a:pt x="0" y="19"/>
                </a:lnTo>
                <a:lnTo>
                  <a:pt x="2" y="24"/>
                </a:lnTo>
                <a:lnTo>
                  <a:pt x="78" y="21"/>
                </a:lnTo>
                <a:lnTo>
                  <a:pt x="83" y="19"/>
                </a:lnTo>
                <a:moveTo>
                  <a:pt x="248" y="17"/>
                </a:moveTo>
                <a:lnTo>
                  <a:pt x="90" y="19"/>
                </a:lnTo>
                <a:lnTo>
                  <a:pt x="83" y="21"/>
                </a:lnTo>
                <a:lnTo>
                  <a:pt x="239" y="19"/>
                </a:lnTo>
                <a:lnTo>
                  <a:pt x="248" y="17"/>
                </a:lnTo>
                <a:moveTo>
                  <a:pt x="301" y="14"/>
                </a:moveTo>
                <a:lnTo>
                  <a:pt x="258" y="17"/>
                </a:lnTo>
                <a:lnTo>
                  <a:pt x="248" y="19"/>
                </a:lnTo>
                <a:lnTo>
                  <a:pt x="293" y="19"/>
                </a:lnTo>
                <a:lnTo>
                  <a:pt x="301" y="14"/>
                </a:lnTo>
                <a:moveTo>
                  <a:pt x="388" y="14"/>
                </a:moveTo>
                <a:lnTo>
                  <a:pt x="308" y="14"/>
                </a:lnTo>
                <a:lnTo>
                  <a:pt x="301" y="19"/>
                </a:lnTo>
                <a:lnTo>
                  <a:pt x="393" y="17"/>
                </a:lnTo>
                <a:lnTo>
                  <a:pt x="388" y="14"/>
                </a:lnTo>
                <a:moveTo>
                  <a:pt x="575" y="10"/>
                </a:moveTo>
                <a:lnTo>
                  <a:pt x="395" y="14"/>
                </a:lnTo>
                <a:lnTo>
                  <a:pt x="400" y="17"/>
                </a:lnTo>
                <a:lnTo>
                  <a:pt x="583" y="14"/>
                </a:lnTo>
                <a:lnTo>
                  <a:pt x="575" y="10"/>
                </a:lnTo>
                <a:moveTo>
                  <a:pt x="812" y="7"/>
                </a:moveTo>
                <a:lnTo>
                  <a:pt x="583" y="10"/>
                </a:lnTo>
                <a:lnTo>
                  <a:pt x="592" y="14"/>
                </a:lnTo>
                <a:lnTo>
                  <a:pt x="824" y="10"/>
                </a:lnTo>
                <a:lnTo>
                  <a:pt x="812" y="7"/>
                </a:lnTo>
                <a:moveTo>
                  <a:pt x="1199" y="0"/>
                </a:moveTo>
                <a:lnTo>
                  <a:pt x="824" y="7"/>
                </a:lnTo>
                <a:lnTo>
                  <a:pt x="834" y="10"/>
                </a:lnTo>
                <a:lnTo>
                  <a:pt x="1210" y="2"/>
                </a:lnTo>
                <a:lnTo>
                  <a:pt x="1210" y="2"/>
                </a:lnTo>
                <a:lnTo>
                  <a:pt x="1210" y="2"/>
                </a:lnTo>
                <a:lnTo>
                  <a:pt x="119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1803"/>
          <p:cNvSpPr>
            <a:spLocks noEditPoints="1"/>
          </p:cNvSpPr>
          <p:nvPr/>
        </p:nvSpPr>
        <p:spPr bwMode="auto">
          <a:xfrm>
            <a:off x="-98841" y="4726860"/>
            <a:ext cx="966787" cy="1254676"/>
          </a:xfrm>
          <a:custGeom>
            <a:avLst/>
            <a:gdLst>
              <a:gd name="T0" fmla="*/ 507 w 511"/>
              <a:gd name="T1" fmla="*/ 651 h 663"/>
              <a:gd name="T2" fmla="*/ 507 w 511"/>
              <a:gd name="T3" fmla="*/ 656 h 663"/>
              <a:gd name="T4" fmla="*/ 511 w 511"/>
              <a:gd name="T5" fmla="*/ 663 h 663"/>
              <a:gd name="T6" fmla="*/ 511 w 511"/>
              <a:gd name="T7" fmla="*/ 656 h 663"/>
              <a:gd name="T8" fmla="*/ 507 w 511"/>
              <a:gd name="T9" fmla="*/ 651 h 663"/>
              <a:gd name="T10" fmla="*/ 0 w 511"/>
              <a:gd name="T11" fmla="*/ 0 h 663"/>
              <a:gd name="T12" fmla="*/ 4 w 511"/>
              <a:gd name="T13" fmla="*/ 9 h 663"/>
              <a:gd name="T14" fmla="*/ 504 w 511"/>
              <a:gd name="T15" fmla="*/ 651 h 663"/>
              <a:gd name="T16" fmla="*/ 504 w 511"/>
              <a:gd name="T17" fmla="*/ 647 h 663"/>
              <a:gd name="T18" fmla="*/ 2 w 511"/>
              <a:gd name="T19" fmla="*/ 2 h 663"/>
              <a:gd name="T20" fmla="*/ 0 w 511"/>
              <a:gd name="T21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1" h="663">
                <a:moveTo>
                  <a:pt x="507" y="651"/>
                </a:moveTo>
                <a:lnTo>
                  <a:pt x="507" y="656"/>
                </a:lnTo>
                <a:lnTo>
                  <a:pt x="511" y="663"/>
                </a:lnTo>
                <a:lnTo>
                  <a:pt x="511" y="656"/>
                </a:lnTo>
                <a:lnTo>
                  <a:pt x="507" y="651"/>
                </a:lnTo>
                <a:close/>
                <a:moveTo>
                  <a:pt x="0" y="0"/>
                </a:moveTo>
                <a:lnTo>
                  <a:pt x="4" y="9"/>
                </a:lnTo>
                <a:lnTo>
                  <a:pt x="504" y="651"/>
                </a:lnTo>
                <a:lnTo>
                  <a:pt x="504" y="647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Rectangle 1805"/>
          <p:cNvSpPr>
            <a:spLocks noChangeArrowheads="1"/>
          </p:cNvSpPr>
          <p:nvPr/>
        </p:nvSpPr>
        <p:spPr bwMode="auto">
          <a:xfrm>
            <a:off x="-106779" y="4718922"/>
            <a:ext cx="1588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Freeform 1806"/>
          <p:cNvSpPr/>
          <p:nvPr/>
        </p:nvSpPr>
        <p:spPr bwMode="auto">
          <a:xfrm>
            <a:off x="-106779" y="471892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Freeform 1809"/>
          <p:cNvSpPr/>
          <p:nvPr/>
        </p:nvSpPr>
        <p:spPr bwMode="auto">
          <a:xfrm>
            <a:off x="-98841" y="4726860"/>
            <a:ext cx="6350" cy="14288"/>
          </a:xfrm>
          <a:custGeom>
            <a:avLst/>
            <a:gdLst>
              <a:gd name="T0" fmla="*/ 0 w 4"/>
              <a:gd name="T1" fmla="*/ 0 h 9"/>
              <a:gd name="T2" fmla="*/ 0 w 4"/>
              <a:gd name="T3" fmla="*/ 4 h 9"/>
              <a:gd name="T4" fmla="*/ 4 w 4"/>
              <a:gd name="T5" fmla="*/ 9 h 9"/>
              <a:gd name="T6" fmla="*/ 0 w 4"/>
              <a:gd name="T7" fmla="*/ 0 h 9"/>
              <a:gd name="T8" fmla="*/ 0 w 4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9">
                <a:moveTo>
                  <a:pt x="0" y="0"/>
                </a:moveTo>
                <a:lnTo>
                  <a:pt x="0" y="4"/>
                </a:lnTo>
                <a:lnTo>
                  <a:pt x="4" y="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Freeform 1810"/>
          <p:cNvSpPr/>
          <p:nvPr/>
        </p:nvSpPr>
        <p:spPr bwMode="auto">
          <a:xfrm>
            <a:off x="-98841" y="4726860"/>
            <a:ext cx="6350" cy="14288"/>
          </a:xfrm>
          <a:custGeom>
            <a:avLst/>
            <a:gdLst>
              <a:gd name="T0" fmla="*/ 0 w 4"/>
              <a:gd name="T1" fmla="*/ 0 h 9"/>
              <a:gd name="T2" fmla="*/ 0 w 4"/>
              <a:gd name="T3" fmla="*/ 4 h 9"/>
              <a:gd name="T4" fmla="*/ 4 w 4"/>
              <a:gd name="T5" fmla="*/ 9 h 9"/>
              <a:gd name="T6" fmla="*/ 0 w 4"/>
              <a:gd name="T7" fmla="*/ 0 h 9"/>
              <a:gd name="T8" fmla="*/ 0 w 4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9">
                <a:moveTo>
                  <a:pt x="0" y="0"/>
                </a:moveTo>
                <a:lnTo>
                  <a:pt x="0" y="4"/>
                </a:lnTo>
                <a:lnTo>
                  <a:pt x="4" y="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0" name="Freeform 1811"/>
          <p:cNvSpPr/>
          <p:nvPr/>
        </p:nvSpPr>
        <p:spPr bwMode="auto">
          <a:xfrm>
            <a:off x="-106779" y="4718922"/>
            <a:ext cx="7938" cy="14288"/>
          </a:xfrm>
          <a:custGeom>
            <a:avLst/>
            <a:gdLst>
              <a:gd name="T0" fmla="*/ 0 w 5"/>
              <a:gd name="T1" fmla="*/ 0 h 9"/>
              <a:gd name="T2" fmla="*/ 0 w 5"/>
              <a:gd name="T3" fmla="*/ 0 h 9"/>
              <a:gd name="T4" fmla="*/ 0 w 5"/>
              <a:gd name="T5" fmla="*/ 2 h 9"/>
              <a:gd name="T6" fmla="*/ 5 w 5"/>
              <a:gd name="T7" fmla="*/ 9 h 9"/>
              <a:gd name="T8" fmla="*/ 5 w 5"/>
              <a:gd name="T9" fmla="*/ 5 h 9"/>
              <a:gd name="T10" fmla="*/ 0 w 5"/>
              <a:gd name="T11" fmla="*/ 2 h 9"/>
              <a:gd name="T12" fmla="*/ 0 w 5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9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5" y="9"/>
                </a:lnTo>
                <a:lnTo>
                  <a:pt x="5" y="5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Freeform 1812"/>
          <p:cNvSpPr/>
          <p:nvPr/>
        </p:nvSpPr>
        <p:spPr bwMode="auto">
          <a:xfrm>
            <a:off x="-106779" y="4718922"/>
            <a:ext cx="7938" cy="14288"/>
          </a:xfrm>
          <a:custGeom>
            <a:avLst/>
            <a:gdLst>
              <a:gd name="T0" fmla="*/ 0 w 5"/>
              <a:gd name="T1" fmla="*/ 0 h 9"/>
              <a:gd name="T2" fmla="*/ 0 w 5"/>
              <a:gd name="T3" fmla="*/ 0 h 9"/>
              <a:gd name="T4" fmla="*/ 0 w 5"/>
              <a:gd name="T5" fmla="*/ 2 h 9"/>
              <a:gd name="T6" fmla="*/ 5 w 5"/>
              <a:gd name="T7" fmla="*/ 9 h 9"/>
              <a:gd name="T8" fmla="*/ 5 w 5"/>
              <a:gd name="T9" fmla="*/ 5 h 9"/>
              <a:gd name="T10" fmla="*/ 0 w 5"/>
              <a:gd name="T11" fmla="*/ 2 h 9"/>
              <a:gd name="T12" fmla="*/ 0 w 5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9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5" y="9"/>
                </a:lnTo>
                <a:lnTo>
                  <a:pt x="5" y="5"/>
                </a:lnTo>
                <a:lnTo>
                  <a:pt x="0" y="2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" name="Freeform 1882"/>
          <p:cNvSpPr>
            <a:spLocks noEditPoints="1"/>
          </p:cNvSpPr>
          <p:nvPr/>
        </p:nvSpPr>
        <p:spPr bwMode="auto">
          <a:xfrm>
            <a:off x="-98842" y="6133385"/>
            <a:ext cx="860425" cy="112713"/>
          </a:xfrm>
          <a:custGeom>
            <a:avLst/>
            <a:gdLst>
              <a:gd name="T0" fmla="*/ 346 w 542"/>
              <a:gd name="T1" fmla="*/ 24 h 71"/>
              <a:gd name="T2" fmla="*/ 4 w 542"/>
              <a:gd name="T3" fmla="*/ 69 h 71"/>
              <a:gd name="T4" fmla="*/ 0 w 542"/>
              <a:gd name="T5" fmla="*/ 71 h 71"/>
              <a:gd name="T6" fmla="*/ 4 w 542"/>
              <a:gd name="T7" fmla="*/ 71 h 71"/>
              <a:gd name="T8" fmla="*/ 348 w 542"/>
              <a:gd name="T9" fmla="*/ 29 h 71"/>
              <a:gd name="T10" fmla="*/ 346 w 542"/>
              <a:gd name="T11" fmla="*/ 24 h 71"/>
              <a:gd name="T12" fmla="*/ 462 w 542"/>
              <a:gd name="T13" fmla="*/ 10 h 71"/>
              <a:gd name="T14" fmla="*/ 348 w 542"/>
              <a:gd name="T15" fmla="*/ 24 h 71"/>
              <a:gd name="T16" fmla="*/ 350 w 542"/>
              <a:gd name="T17" fmla="*/ 26 h 71"/>
              <a:gd name="T18" fmla="*/ 464 w 542"/>
              <a:gd name="T19" fmla="*/ 12 h 71"/>
              <a:gd name="T20" fmla="*/ 462 w 542"/>
              <a:gd name="T21" fmla="*/ 10 h 71"/>
              <a:gd name="T22" fmla="*/ 495 w 542"/>
              <a:gd name="T23" fmla="*/ 5 h 71"/>
              <a:gd name="T24" fmla="*/ 464 w 542"/>
              <a:gd name="T25" fmla="*/ 10 h 71"/>
              <a:gd name="T26" fmla="*/ 466 w 542"/>
              <a:gd name="T27" fmla="*/ 12 h 71"/>
              <a:gd name="T28" fmla="*/ 495 w 542"/>
              <a:gd name="T29" fmla="*/ 10 h 71"/>
              <a:gd name="T30" fmla="*/ 495 w 542"/>
              <a:gd name="T31" fmla="*/ 5 h 71"/>
              <a:gd name="T32" fmla="*/ 540 w 542"/>
              <a:gd name="T33" fmla="*/ 0 h 71"/>
              <a:gd name="T34" fmla="*/ 497 w 542"/>
              <a:gd name="T35" fmla="*/ 5 h 71"/>
              <a:gd name="T36" fmla="*/ 497 w 542"/>
              <a:gd name="T37" fmla="*/ 7 h 71"/>
              <a:gd name="T38" fmla="*/ 542 w 542"/>
              <a:gd name="T39" fmla="*/ 2 h 71"/>
              <a:gd name="T40" fmla="*/ 540 w 542"/>
              <a:gd name="T41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2" h="71">
                <a:moveTo>
                  <a:pt x="346" y="24"/>
                </a:moveTo>
                <a:lnTo>
                  <a:pt x="4" y="69"/>
                </a:lnTo>
                <a:lnTo>
                  <a:pt x="0" y="71"/>
                </a:lnTo>
                <a:lnTo>
                  <a:pt x="4" y="71"/>
                </a:lnTo>
                <a:lnTo>
                  <a:pt x="348" y="29"/>
                </a:lnTo>
                <a:lnTo>
                  <a:pt x="346" y="24"/>
                </a:lnTo>
                <a:close/>
                <a:moveTo>
                  <a:pt x="462" y="10"/>
                </a:moveTo>
                <a:lnTo>
                  <a:pt x="348" y="24"/>
                </a:lnTo>
                <a:lnTo>
                  <a:pt x="350" y="26"/>
                </a:lnTo>
                <a:lnTo>
                  <a:pt x="464" y="12"/>
                </a:lnTo>
                <a:lnTo>
                  <a:pt x="462" y="10"/>
                </a:lnTo>
                <a:close/>
                <a:moveTo>
                  <a:pt x="495" y="5"/>
                </a:moveTo>
                <a:lnTo>
                  <a:pt x="464" y="10"/>
                </a:lnTo>
                <a:lnTo>
                  <a:pt x="466" y="12"/>
                </a:lnTo>
                <a:lnTo>
                  <a:pt x="495" y="10"/>
                </a:lnTo>
                <a:lnTo>
                  <a:pt x="495" y="5"/>
                </a:lnTo>
                <a:close/>
                <a:moveTo>
                  <a:pt x="540" y="0"/>
                </a:moveTo>
                <a:lnTo>
                  <a:pt x="497" y="5"/>
                </a:lnTo>
                <a:lnTo>
                  <a:pt x="497" y="7"/>
                </a:lnTo>
                <a:lnTo>
                  <a:pt x="542" y="2"/>
                </a:lnTo>
                <a:lnTo>
                  <a:pt x="54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1883"/>
          <p:cNvSpPr>
            <a:spLocks noEditPoints="1"/>
          </p:cNvSpPr>
          <p:nvPr/>
        </p:nvSpPr>
        <p:spPr bwMode="auto">
          <a:xfrm>
            <a:off x="-98842" y="6133385"/>
            <a:ext cx="860425" cy="112713"/>
          </a:xfrm>
          <a:custGeom>
            <a:avLst/>
            <a:gdLst>
              <a:gd name="T0" fmla="*/ 346 w 542"/>
              <a:gd name="T1" fmla="*/ 24 h 71"/>
              <a:gd name="T2" fmla="*/ 4 w 542"/>
              <a:gd name="T3" fmla="*/ 69 h 71"/>
              <a:gd name="T4" fmla="*/ 0 w 542"/>
              <a:gd name="T5" fmla="*/ 71 h 71"/>
              <a:gd name="T6" fmla="*/ 4 w 542"/>
              <a:gd name="T7" fmla="*/ 71 h 71"/>
              <a:gd name="T8" fmla="*/ 348 w 542"/>
              <a:gd name="T9" fmla="*/ 29 h 71"/>
              <a:gd name="T10" fmla="*/ 346 w 542"/>
              <a:gd name="T11" fmla="*/ 24 h 71"/>
              <a:gd name="T12" fmla="*/ 462 w 542"/>
              <a:gd name="T13" fmla="*/ 10 h 71"/>
              <a:gd name="T14" fmla="*/ 348 w 542"/>
              <a:gd name="T15" fmla="*/ 24 h 71"/>
              <a:gd name="T16" fmla="*/ 350 w 542"/>
              <a:gd name="T17" fmla="*/ 26 h 71"/>
              <a:gd name="T18" fmla="*/ 464 w 542"/>
              <a:gd name="T19" fmla="*/ 12 h 71"/>
              <a:gd name="T20" fmla="*/ 462 w 542"/>
              <a:gd name="T21" fmla="*/ 10 h 71"/>
              <a:gd name="T22" fmla="*/ 495 w 542"/>
              <a:gd name="T23" fmla="*/ 5 h 71"/>
              <a:gd name="T24" fmla="*/ 464 w 542"/>
              <a:gd name="T25" fmla="*/ 10 h 71"/>
              <a:gd name="T26" fmla="*/ 466 w 542"/>
              <a:gd name="T27" fmla="*/ 12 h 71"/>
              <a:gd name="T28" fmla="*/ 495 w 542"/>
              <a:gd name="T29" fmla="*/ 10 h 71"/>
              <a:gd name="T30" fmla="*/ 495 w 542"/>
              <a:gd name="T31" fmla="*/ 5 h 71"/>
              <a:gd name="T32" fmla="*/ 540 w 542"/>
              <a:gd name="T33" fmla="*/ 0 h 71"/>
              <a:gd name="T34" fmla="*/ 497 w 542"/>
              <a:gd name="T35" fmla="*/ 5 h 71"/>
              <a:gd name="T36" fmla="*/ 497 w 542"/>
              <a:gd name="T37" fmla="*/ 7 h 71"/>
              <a:gd name="T38" fmla="*/ 542 w 542"/>
              <a:gd name="T39" fmla="*/ 2 h 71"/>
              <a:gd name="T40" fmla="*/ 540 w 542"/>
              <a:gd name="T41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2" h="71">
                <a:moveTo>
                  <a:pt x="346" y="24"/>
                </a:moveTo>
                <a:lnTo>
                  <a:pt x="4" y="69"/>
                </a:lnTo>
                <a:lnTo>
                  <a:pt x="0" y="71"/>
                </a:lnTo>
                <a:lnTo>
                  <a:pt x="4" y="71"/>
                </a:lnTo>
                <a:lnTo>
                  <a:pt x="348" y="29"/>
                </a:lnTo>
                <a:lnTo>
                  <a:pt x="346" y="24"/>
                </a:lnTo>
                <a:moveTo>
                  <a:pt x="462" y="10"/>
                </a:moveTo>
                <a:lnTo>
                  <a:pt x="348" y="24"/>
                </a:lnTo>
                <a:lnTo>
                  <a:pt x="350" y="26"/>
                </a:lnTo>
                <a:lnTo>
                  <a:pt x="464" y="12"/>
                </a:lnTo>
                <a:lnTo>
                  <a:pt x="462" y="10"/>
                </a:lnTo>
                <a:moveTo>
                  <a:pt x="495" y="5"/>
                </a:moveTo>
                <a:lnTo>
                  <a:pt x="464" y="10"/>
                </a:lnTo>
                <a:lnTo>
                  <a:pt x="466" y="12"/>
                </a:lnTo>
                <a:lnTo>
                  <a:pt x="495" y="10"/>
                </a:lnTo>
                <a:lnTo>
                  <a:pt x="495" y="5"/>
                </a:lnTo>
                <a:moveTo>
                  <a:pt x="540" y="0"/>
                </a:moveTo>
                <a:lnTo>
                  <a:pt x="497" y="5"/>
                </a:lnTo>
                <a:lnTo>
                  <a:pt x="497" y="7"/>
                </a:lnTo>
                <a:lnTo>
                  <a:pt x="542" y="2"/>
                </a:lnTo>
                <a:lnTo>
                  <a:pt x="5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1884"/>
          <p:cNvSpPr/>
          <p:nvPr/>
        </p:nvSpPr>
        <p:spPr bwMode="auto">
          <a:xfrm>
            <a:off x="450433" y="6171485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2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2"/>
                </a:lnTo>
                <a:lnTo>
                  <a:pt x="2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1885"/>
          <p:cNvSpPr/>
          <p:nvPr/>
        </p:nvSpPr>
        <p:spPr bwMode="auto">
          <a:xfrm>
            <a:off x="450433" y="6171485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2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1890"/>
          <p:cNvSpPr/>
          <p:nvPr/>
        </p:nvSpPr>
        <p:spPr bwMode="auto">
          <a:xfrm>
            <a:off x="-98842" y="6246097"/>
            <a:ext cx="6350" cy="4763"/>
          </a:xfrm>
          <a:custGeom>
            <a:avLst/>
            <a:gdLst>
              <a:gd name="T0" fmla="*/ 0 w 4"/>
              <a:gd name="T1" fmla="*/ 0 h 3"/>
              <a:gd name="T2" fmla="*/ 0 w 4"/>
              <a:gd name="T3" fmla="*/ 0 h 3"/>
              <a:gd name="T4" fmla="*/ 0 w 4"/>
              <a:gd name="T5" fmla="*/ 3 h 3"/>
              <a:gd name="T6" fmla="*/ 4 w 4"/>
              <a:gd name="T7" fmla="*/ 0 h 3"/>
              <a:gd name="T8" fmla="*/ 0 w 4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0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Freeform 1891"/>
          <p:cNvSpPr/>
          <p:nvPr/>
        </p:nvSpPr>
        <p:spPr bwMode="auto">
          <a:xfrm>
            <a:off x="-98842" y="6246097"/>
            <a:ext cx="6350" cy="4763"/>
          </a:xfrm>
          <a:custGeom>
            <a:avLst/>
            <a:gdLst>
              <a:gd name="T0" fmla="*/ 0 w 4"/>
              <a:gd name="T1" fmla="*/ 0 h 3"/>
              <a:gd name="T2" fmla="*/ 0 w 4"/>
              <a:gd name="T3" fmla="*/ 0 h 3"/>
              <a:gd name="T4" fmla="*/ 0 w 4"/>
              <a:gd name="T5" fmla="*/ 3 h 3"/>
              <a:gd name="T6" fmla="*/ 4 w 4"/>
              <a:gd name="T7" fmla="*/ 0 h 3"/>
              <a:gd name="T8" fmla="*/ 0 w 4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" name="Freeform 1892"/>
          <p:cNvSpPr/>
          <p:nvPr/>
        </p:nvSpPr>
        <p:spPr bwMode="auto">
          <a:xfrm>
            <a:off x="-106779" y="6246097"/>
            <a:ext cx="7937" cy="4763"/>
          </a:xfrm>
          <a:custGeom>
            <a:avLst/>
            <a:gdLst>
              <a:gd name="T0" fmla="*/ 0 w 5"/>
              <a:gd name="T1" fmla="*/ 0 h 3"/>
              <a:gd name="T2" fmla="*/ 0 w 5"/>
              <a:gd name="T3" fmla="*/ 3 h 3"/>
              <a:gd name="T4" fmla="*/ 5 w 5"/>
              <a:gd name="T5" fmla="*/ 3 h 3"/>
              <a:gd name="T6" fmla="*/ 5 w 5"/>
              <a:gd name="T7" fmla="*/ 0 h 3"/>
              <a:gd name="T8" fmla="*/ 2 w 5"/>
              <a:gd name="T9" fmla="*/ 3 h 3"/>
              <a:gd name="T10" fmla="*/ 0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0" y="0"/>
                </a:moveTo>
                <a:lnTo>
                  <a:pt x="0" y="3"/>
                </a:lnTo>
                <a:lnTo>
                  <a:pt x="5" y="3"/>
                </a:lnTo>
                <a:lnTo>
                  <a:pt x="5" y="0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" name="Freeform 1893"/>
          <p:cNvSpPr/>
          <p:nvPr/>
        </p:nvSpPr>
        <p:spPr bwMode="auto">
          <a:xfrm>
            <a:off x="-106779" y="6246097"/>
            <a:ext cx="7937" cy="4763"/>
          </a:xfrm>
          <a:custGeom>
            <a:avLst/>
            <a:gdLst>
              <a:gd name="T0" fmla="*/ 0 w 5"/>
              <a:gd name="T1" fmla="*/ 0 h 3"/>
              <a:gd name="T2" fmla="*/ 0 w 5"/>
              <a:gd name="T3" fmla="*/ 3 h 3"/>
              <a:gd name="T4" fmla="*/ 5 w 5"/>
              <a:gd name="T5" fmla="*/ 3 h 3"/>
              <a:gd name="T6" fmla="*/ 5 w 5"/>
              <a:gd name="T7" fmla="*/ 0 h 3"/>
              <a:gd name="T8" fmla="*/ 2 w 5"/>
              <a:gd name="T9" fmla="*/ 3 h 3"/>
              <a:gd name="T10" fmla="*/ 0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0" y="0"/>
                </a:moveTo>
                <a:lnTo>
                  <a:pt x="0" y="3"/>
                </a:lnTo>
                <a:lnTo>
                  <a:pt x="5" y="3"/>
                </a:lnTo>
                <a:lnTo>
                  <a:pt x="5" y="0"/>
                </a:lnTo>
                <a:lnTo>
                  <a:pt x="2" y="3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1" name="Freeform 1951"/>
          <p:cNvSpPr>
            <a:spLocks noEditPoints="1"/>
          </p:cNvSpPr>
          <p:nvPr/>
        </p:nvSpPr>
        <p:spPr bwMode="auto">
          <a:xfrm>
            <a:off x="1082258" y="3906122"/>
            <a:ext cx="269875" cy="1568450"/>
          </a:xfrm>
          <a:custGeom>
            <a:avLst/>
            <a:gdLst>
              <a:gd name="T0" fmla="*/ 21 w 170"/>
              <a:gd name="T1" fmla="*/ 875 h 988"/>
              <a:gd name="T2" fmla="*/ 0 w 170"/>
              <a:gd name="T3" fmla="*/ 988 h 988"/>
              <a:gd name="T4" fmla="*/ 2 w 170"/>
              <a:gd name="T5" fmla="*/ 988 h 988"/>
              <a:gd name="T6" fmla="*/ 21 w 170"/>
              <a:gd name="T7" fmla="*/ 877 h 988"/>
              <a:gd name="T8" fmla="*/ 21 w 170"/>
              <a:gd name="T9" fmla="*/ 875 h 988"/>
              <a:gd name="T10" fmla="*/ 59 w 170"/>
              <a:gd name="T11" fmla="*/ 640 h 988"/>
              <a:gd name="T12" fmla="*/ 21 w 170"/>
              <a:gd name="T13" fmla="*/ 870 h 988"/>
              <a:gd name="T14" fmla="*/ 21 w 170"/>
              <a:gd name="T15" fmla="*/ 872 h 988"/>
              <a:gd name="T16" fmla="*/ 61 w 170"/>
              <a:gd name="T17" fmla="*/ 642 h 988"/>
              <a:gd name="T18" fmla="*/ 59 w 170"/>
              <a:gd name="T19" fmla="*/ 640 h 988"/>
              <a:gd name="T20" fmla="*/ 109 w 170"/>
              <a:gd name="T21" fmla="*/ 356 h 988"/>
              <a:gd name="T22" fmla="*/ 61 w 170"/>
              <a:gd name="T23" fmla="*/ 630 h 988"/>
              <a:gd name="T24" fmla="*/ 61 w 170"/>
              <a:gd name="T25" fmla="*/ 635 h 988"/>
              <a:gd name="T26" fmla="*/ 109 w 170"/>
              <a:gd name="T27" fmla="*/ 365 h 988"/>
              <a:gd name="T28" fmla="*/ 109 w 170"/>
              <a:gd name="T29" fmla="*/ 356 h 988"/>
              <a:gd name="T30" fmla="*/ 118 w 170"/>
              <a:gd name="T31" fmla="*/ 308 h 988"/>
              <a:gd name="T32" fmla="*/ 111 w 170"/>
              <a:gd name="T33" fmla="*/ 341 h 988"/>
              <a:gd name="T34" fmla="*/ 111 w 170"/>
              <a:gd name="T35" fmla="*/ 351 h 988"/>
              <a:gd name="T36" fmla="*/ 118 w 170"/>
              <a:gd name="T37" fmla="*/ 308 h 988"/>
              <a:gd name="T38" fmla="*/ 132 w 170"/>
              <a:gd name="T39" fmla="*/ 213 h 988"/>
              <a:gd name="T40" fmla="*/ 128 w 170"/>
              <a:gd name="T41" fmla="*/ 244 h 988"/>
              <a:gd name="T42" fmla="*/ 132 w 170"/>
              <a:gd name="T43" fmla="*/ 220 h 988"/>
              <a:gd name="T44" fmla="*/ 132 w 170"/>
              <a:gd name="T45" fmla="*/ 213 h 988"/>
              <a:gd name="T46" fmla="*/ 149 w 170"/>
              <a:gd name="T47" fmla="*/ 109 h 988"/>
              <a:gd name="T48" fmla="*/ 135 w 170"/>
              <a:gd name="T49" fmla="*/ 194 h 988"/>
              <a:gd name="T50" fmla="*/ 135 w 170"/>
              <a:gd name="T51" fmla="*/ 206 h 988"/>
              <a:gd name="T52" fmla="*/ 137 w 170"/>
              <a:gd name="T53" fmla="*/ 202 h 988"/>
              <a:gd name="T54" fmla="*/ 149 w 170"/>
              <a:gd name="T55" fmla="*/ 126 h 988"/>
              <a:gd name="T56" fmla="*/ 149 w 170"/>
              <a:gd name="T57" fmla="*/ 109 h 988"/>
              <a:gd name="T58" fmla="*/ 168 w 170"/>
              <a:gd name="T59" fmla="*/ 17 h 988"/>
              <a:gd name="T60" fmla="*/ 156 w 170"/>
              <a:gd name="T61" fmla="*/ 74 h 988"/>
              <a:gd name="T62" fmla="*/ 154 w 170"/>
              <a:gd name="T63" fmla="*/ 88 h 988"/>
              <a:gd name="T64" fmla="*/ 154 w 170"/>
              <a:gd name="T65" fmla="*/ 88 h 988"/>
              <a:gd name="T66" fmla="*/ 154 w 170"/>
              <a:gd name="T67" fmla="*/ 107 h 988"/>
              <a:gd name="T68" fmla="*/ 168 w 170"/>
              <a:gd name="T69" fmla="*/ 24 h 988"/>
              <a:gd name="T70" fmla="*/ 168 w 170"/>
              <a:gd name="T71" fmla="*/ 17 h 988"/>
              <a:gd name="T72" fmla="*/ 170 w 170"/>
              <a:gd name="T73" fmla="*/ 0 h 988"/>
              <a:gd name="T74" fmla="*/ 170 w 170"/>
              <a:gd name="T75" fmla="*/ 0 h 988"/>
              <a:gd name="T76" fmla="*/ 170 w 170"/>
              <a:gd name="T77" fmla="*/ 0 h 988"/>
              <a:gd name="T78" fmla="*/ 170 w 170"/>
              <a:gd name="T79" fmla="*/ 0 h 988"/>
              <a:gd name="T80" fmla="*/ 168 w 170"/>
              <a:gd name="T81" fmla="*/ 0 h 988"/>
              <a:gd name="T82" fmla="*/ 168 w 170"/>
              <a:gd name="T83" fmla="*/ 0 h 988"/>
              <a:gd name="T84" fmla="*/ 168 w 170"/>
              <a:gd name="T85" fmla="*/ 0 h 988"/>
              <a:gd name="T86" fmla="*/ 168 w 170"/>
              <a:gd name="T87" fmla="*/ 0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" h="988">
                <a:moveTo>
                  <a:pt x="21" y="875"/>
                </a:moveTo>
                <a:lnTo>
                  <a:pt x="0" y="988"/>
                </a:lnTo>
                <a:lnTo>
                  <a:pt x="2" y="988"/>
                </a:lnTo>
                <a:lnTo>
                  <a:pt x="21" y="877"/>
                </a:lnTo>
                <a:lnTo>
                  <a:pt x="21" y="875"/>
                </a:lnTo>
                <a:moveTo>
                  <a:pt x="59" y="640"/>
                </a:moveTo>
                <a:lnTo>
                  <a:pt x="21" y="870"/>
                </a:lnTo>
                <a:lnTo>
                  <a:pt x="21" y="872"/>
                </a:lnTo>
                <a:lnTo>
                  <a:pt x="61" y="642"/>
                </a:lnTo>
                <a:lnTo>
                  <a:pt x="59" y="640"/>
                </a:lnTo>
                <a:moveTo>
                  <a:pt x="109" y="356"/>
                </a:moveTo>
                <a:lnTo>
                  <a:pt x="61" y="630"/>
                </a:lnTo>
                <a:lnTo>
                  <a:pt x="61" y="635"/>
                </a:lnTo>
                <a:lnTo>
                  <a:pt x="109" y="365"/>
                </a:lnTo>
                <a:lnTo>
                  <a:pt x="109" y="356"/>
                </a:lnTo>
                <a:moveTo>
                  <a:pt x="118" y="308"/>
                </a:moveTo>
                <a:lnTo>
                  <a:pt x="111" y="341"/>
                </a:lnTo>
                <a:lnTo>
                  <a:pt x="111" y="351"/>
                </a:lnTo>
                <a:lnTo>
                  <a:pt x="118" y="308"/>
                </a:lnTo>
                <a:moveTo>
                  <a:pt x="132" y="213"/>
                </a:moveTo>
                <a:lnTo>
                  <a:pt x="128" y="244"/>
                </a:lnTo>
                <a:lnTo>
                  <a:pt x="132" y="220"/>
                </a:lnTo>
                <a:lnTo>
                  <a:pt x="132" y="213"/>
                </a:lnTo>
                <a:moveTo>
                  <a:pt x="149" y="109"/>
                </a:moveTo>
                <a:lnTo>
                  <a:pt x="135" y="194"/>
                </a:lnTo>
                <a:lnTo>
                  <a:pt x="135" y="206"/>
                </a:lnTo>
                <a:lnTo>
                  <a:pt x="137" y="202"/>
                </a:lnTo>
                <a:lnTo>
                  <a:pt x="149" y="126"/>
                </a:lnTo>
                <a:lnTo>
                  <a:pt x="149" y="109"/>
                </a:lnTo>
                <a:moveTo>
                  <a:pt x="168" y="17"/>
                </a:moveTo>
                <a:lnTo>
                  <a:pt x="156" y="74"/>
                </a:lnTo>
                <a:lnTo>
                  <a:pt x="154" y="88"/>
                </a:lnTo>
                <a:lnTo>
                  <a:pt x="154" y="88"/>
                </a:lnTo>
                <a:lnTo>
                  <a:pt x="154" y="107"/>
                </a:lnTo>
                <a:lnTo>
                  <a:pt x="168" y="24"/>
                </a:lnTo>
                <a:lnTo>
                  <a:pt x="168" y="17"/>
                </a:lnTo>
                <a:moveTo>
                  <a:pt x="170" y="0"/>
                </a:moveTo>
                <a:lnTo>
                  <a:pt x="170" y="0"/>
                </a:lnTo>
                <a:lnTo>
                  <a:pt x="170" y="0"/>
                </a:lnTo>
                <a:lnTo>
                  <a:pt x="170" y="0"/>
                </a:lnTo>
                <a:moveTo>
                  <a:pt x="168" y="0"/>
                </a:moveTo>
                <a:lnTo>
                  <a:pt x="168" y="0"/>
                </a:lnTo>
                <a:lnTo>
                  <a:pt x="168" y="0"/>
                </a:lnTo>
                <a:lnTo>
                  <a:pt x="1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2340"/>
          <p:cNvSpPr>
            <a:spLocks noEditPoints="1"/>
          </p:cNvSpPr>
          <p:nvPr/>
        </p:nvSpPr>
        <p:spPr bwMode="auto">
          <a:xfrm>
            <a:off x="355183" y="6207998"/>
            <a:ext cx="504825" cy="460375"/>
          </a:xfrm>
          <a:custGeom>
            <a:avLst/>
            <a:gdLst>
              <a:gd name="T0" fmla="*/ 0 w 318"/>
              <a:gd name="T1" fmla="*/ 290 h 290"/>
              <a:gd name="T2" fmla="*/ 0 w 318"/>
              <a:gd name="T3" fmla="*/ 290 h 290"/>
              <a:gd name="T4" fmla="*/ 0 w 318"/>
              <a:gd name="T5" fmla="*/ 290 h 290"/>
              <a:gd name="T6" fmla="*/ 0 w 318"/>
              <a:gd name="T7" fmla="*/ 290 h 290"/>
              <a:gd name="T8" fmla="*/ 19 w 318"/>
              <a:gd name="T9" fmla="*/ 271 h 290"/>
              <a:gd name="T10" fmla="*/ 7 w 318"/>
              <a:gd name="T11" fmla="*/ 285 h 290"/>
              <a:gd name="T12" fmla="*/ 55 w 318"/>
              <a:gd name="T13" fmla="*/ 240 h 290"/>
              <a:gd name="T14" fmla="*/ 57 w 318"/>
              <a:gd name="T15" fmla="*/ 237 h 290"/>
              <a:gd name="T16" fmla="*/ 135 w 318"/>
              <a:gd name="T17" fmla="*/ 171 h 290"/>
              <a:gd name="T18" fmla="*/ 166 w 318"/>
              <a:gd name="T19" fmla="*/ 138 h 290"/>
              <a:gd name="T20" fmla="*/ 135 w 318"/>
              <a:gd name="T21" fmla="*/ 169 h 290"/>
              <a:gd name="T22" fmla="*/ 166 w 318"/>
              <a:gd name="T23" fmla="*/ 138 h 290"/>
              <a:gd name="T24" fmla="*/ 169 w 318"/>
              <a:gd name="T25" fmla="*/ 136 h 290"/>
              <a:gd name="T26" fmla="*/ 202 w 318"/>
              <a:gd name="T27" fmla="*/ 107 h 290"/>
              <a:gd name="T28" fmla="*/ 235 w 318"/>
              <a:gd name="T29" fmla="*/ 76 h 290"/>
              <a:gd name="T30" fmla="*/ 206 w 318"/>
              <a:gd name="T31" fmla="*/ 105 h 290"/>
              <a:gd name="T32" fmla="*/ 235 w 318"/>
              <a:gd name="T33" fmla="*/ 76 h 290"/>
              <a:gd name="T34" fmla="*/ 237 w 318"/>
              <a:gd name="T35" fmla="*/ 74 h 290"/>
              <a:gd name="T36" fmla="*/ 242 w 318"/>
              <a:gd name="T37" fmla="*/ 72 h 290"/>
              <a:gd name="T38" fmla="*/ 256 w 318"/>
              <a:gd name="T39" fmla="*/ 55 h 290"/>
              <a:gd name="T40" fmla="*/ 247 w 318"/>
              <a:gd name="T41" fmla="*/ 69 h 290"/>
              <a:gd name="T42" fmla="*/ 256 w 318"/>
              <a:gd name="T43" fmla="*/ 55 h 290"/>
              <a:gd name="T44" fmla="*/ 259 w 318"/>
              <a:gd name="T45" fmla="*/ 53 h 290"/>
              <a:gd name="T46" fmla="*/ 259 w 318"/>
              <a:gd name="T47" fmla="*/ 57 h 290"/>
              <a:gd name="T48" fmla="*/ 266 w 318"/>
              <a:gd name="T49" fmla="*/ 46 h 290"/>
              <a:gd name="T50" fmla="*/ 263 w 318"/>
              <a:gd name="T51" fmla="*/ 53 h 290"/>
              <a:gd name="T52" fmla="*/ 266 w 318"/>
              <a:gd name="T53" fmla="*/ 46 h 290"/>
              <a:gd name="T54" fmla="*/ 270 w 318"/>
              <a:gd name="T55" fmla="*/ 43 h 290"/>
              <a:gd name="T56" fmla="*/ 301 w 318"/>
              <a:gd name="T57" fmla="*/ 19 h 290"/>
              <a:gd name="T58" fmla="*/ 313 w 318"/>
              <a:gd name="T59" fmla="*/ 5 h 290"/>
              <a:gd name="T60" fmla="*/ 304 w 318"/>
              <a:gd name="T61" fmla="*/ 15 h 290"/>
              <a:gd name="T62" fmla="*/ 313 w 318"/>
              <a:gd name="T63" fmla="*/ 5 h 290"/>
              <a:gd name="T64" fmla="*/ 315 w 318"/>
              <a:gd name="T65" fmla="*/ 0 h 290"/>
              <a:gd name="T66" fmla="*/ 315 w 318"/>
              <a:gd name="T67" fmla="*/ 5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8" h="290"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close/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close/>
                <a:moveTo>
                  <a:pt x="55" y="240"/>
                </a:moveTo>
                <a:lnTo>
                  <a:pt x="19" y="271"/>
                </a:lnTo>
                <a:lnTo>
                  <a:pt x="7" y="285"/>
                </a:lnTo>
                <a:lnTo>
                  <a:pt x="7" y="285"/>
                </a:lnTo>
                <a:lnTo>
                  <a:pt x="57" y="240"/>
                </a:lnTo>
                <a:lnTo>
                  <a:pt x="55" y="240"/>
                </a:lnTo>
                <a:close/>
                <a:moveTo>
                  <a:pt x="133" y="166"/>
                </a:moveTo>
                <a:lnTo>
                  <a:pt x="57" y="237"/>
                </a:lnTo>
                <a:lnTo>
                  <a:pt x="60" y="240"/>
                </a:lnTo>
                <a:lnTo>
                  <a:pt x="135" y="171"/>
                </a:lnTo>
                <a:lnTo>
                  <a:pt x="133" y="166"/>
                </a:lnTo>
                <a:close/>
                <a:moveTo>
                  <a:pt x="166" y="138"/>
                </a:moveTo>
                <a:lnTo>
                  <a:pt x="135" y="166"/>
                </a:lnTo>
                <a:lnTo>
                  <a:pt x="135" y="169"/>
                </a:lnTo>
                <a:lnTo>
                  <a:pt x="169" y="140"/>
                </a:lnTo>
                <a:lnTo>
                  <a:pt x="166" y="138"/>
                </a:lnTo>
                <a:close/>
                <a:moveTo>
                  <a:pt x="202" y="105"/>
                </a:moveTo>
                <a:lnTo>
                  <a:pt x="169" y="136"/>
                </a:lnTo>
                <a:lnTo>
                  <a:pt x="171" y="138"/>
                </a:lnTo>
                <a:lnTo>
                  <a:pt x="202" y="107"/>
                </a:lnTo>
                <a:lnTo>
                  <a:pt x="202" y="105"/>
                </a:lnTo>
                <a:close/>
                <a:moveTo>
                  <a:pt x="235" y="76"/>
                </a:moveTo>
                <a:lnTo>
                  <a:pt x="206" y="102"/>
                </a:lnTo>
                <a:lnTo>
                  <a:pt x="206" y="105"/>
                </a:lnTo>
                <a:lnTo>
                  <a:pt x="235" y="79"/>
                </a:lnTo>
                <a:lnTo>
                  <a:pt x="235" y="76"/>
                </a:lnTo>
                <a:close/>
                <a:moveTo>
                  <a:pt x="244" y="67"/>
                </a:moveTo>
                <a:lnTo>
                  <a:pt x="237" y="74"/>
                </a:lnTo>
                <a:lnTo>
                  <a:pt x="237" y="76"/>
                </a:lnTo>
                <a:lnTo>
                  <a:pt x="242" y="72"/>
                </a:lnTo>
                <a:lnTo>
                  <a:pt x="244" y="67"/>
                </a:lnTo>
                <a:close/>
                <a:moveTo>
                  <a:pt x="256" y="55"/>
                </a:moveTo>
                <a:lnTo>
                  <a:pt x="247" y="64"/>
                </a:lnTo>
                <a:lnTo>
                  <a:pt x="247" y="69"/>
                </a:lnTo>
                <a:lnTo>
                  <a:pt x="254" y="60"/>
                </a:lnTo>
                <a:lnTo>
                  <a:pt x="256" y="55"/>
                </a:lnTo>
                <a:close/>
                <a:moveTo>
                  <a:pt x="261" y="50"/>
                </a:moveTo>
                <a:lnTo>
                  <a:pt x="259" y="53"/>
                </a:lnTo>
                <a:lnTo>
                  <a:pt x="259" y="57"/>
                </a:lnTo>
                <a:lnTo>
                  <a:pt x="259" y="57"/>
                </a:lnTo>
                <a:lnTo>
                  <a:pt x="261" y="50"/>
                </a:lnTo>
                <a:close/>
                <a:moveTo>
                  <a:pt x="266" y="46"/>
                </a:moveTo>
                <a:lnTo>
                  <a:pt x="266" y="48"/>
                </a:lnTo>
                <a:lnTo>
                  <a:pt x="263" y="53"/>
                </a:lnTo>
                <a:lnTo>
                  <a:pt x="268" y="50"/>
                </a:lnTo>
                <a:lnTo>
                  <a:pt x="266" y="46"/>
                </a:lnTo>
                <a:close/>
                <a:moveTo>
                  <a:pt x="301" y="15"/>
                </a:moveTo>
                <a:lnTo>
                  <a:pt x="270" y="43"/>
                </a:lnTo>
                <a:lnTo>
                  <a:pt x="270" y="48"/>
                </a:lnTo>
                <a:lnTo>
                  <a:pt x="301" y="19"/>
                </a:lnTo>
                <a:lnTo>
                  <a:pt x="301" y="15"/>
                </a:lnTo>
                <a:close/>
                <a:moveTo>
                  <a:pt x="313" y="5"/>
                </a:moveTo>
                <a:lnTo>
                  <a:pt x="306" y="12"/>
                </a:lnTo>
                <a:lnTo>
                  <a:pt x="304" y="15"/>
                </a:lnTo>
                <a:lnTo>
                  <a:pt x="311" y="10"/>
                </a:lnTo>
                <a:lnTo>
                  <a:pt x="313" y="5"/>
                </a:lnTo>
                <a:close/>
                <a:moveTo>
                  <a:pt x="318" y="0"/>
                </a:moveTo>
                <a:lnTo>
                  <a:pt x="315" y="0"/>
                </a:lnTo>
                <a:lnTo>
                  <a:pt x="315" y="5"/>
                </a:lnTo>
                <a:lnTo>
                  <a:pt x="315" y="5"/>
                </a:lnTo>
                <a:lnTo>
                  <a:pt x="31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2341"/>
          <p:cNvSpPr>
            <a:spLocks noEditPoints="1"/>
          </p:cNvSpPr>
          <p:nvPr/>
        </p:nvSpPr>
        <p:spPr bwMode="auto">
          <a:xfrm>
            <a:off x="355183" y="6207998"/>
            <a:ext cx="504825" cy="460375"/>
          </a:xfrm>
          <a:custGeom>
            <a:avLst/>
            <a:gdLst>
              <a:gd name="T0" fmla="*/ 0 w 318"/>
              <a:gd name="T1" fmla="*/ 290 h 290"/>
              <a:gd name="T2" fmla="*/ 0 w 318"/>
              <a:gd name="T3" fmla="*/ 290 h 290"/>
              <a:gd name="T4" fmla="*/ 0 w 318"/>
              <a:gd name="T5" fmla="*/ 290 h 290"/>
              <a:gd name="T6" fmla="*/ 0 w 318"/>
              <a:gd name="T7" fmla="*/ 290 h 290"/>
              <a:gd name="T8" fmla="*/ 19 w 318"/>
              <a:gd name="T9" fmla="*/ 271 h 290"/>
              <a:gd name="T10" fmla="*/ 7 w 318"/>
              <a:gd name="T11" fmla="*/ 285 h 290"/>
              <a:gd name="T12" fmla="*/ 55 w 318"/>
              <a:gd name="T13" fmla="*/ 240 h 290"/>
              <a:gd name="T14" fmla="*/ 57 w 318"/>
              <a:gd name="T15" fmla="*/ 237 h 290"/>
              <a:gd name="T16" fmla="*/ 135 w 318"/>
              <a:gd name="T17" fmla="*/ 171 h 290"/>
              <a:gd name="T18" fmla="*/ 166 w 318"/>
              <a:gd name="T19" fmla="*/ 138 h 290"/>
              <a:gd name="T20" fmla="*/ 135 w 318"/>
              <a:gd name="T21" fmla="*/ 169 h 290"/>
              <a:gd name="T22" fmla="*/ 166 w 318"/>
              <a:gd name="T23" fmla="*/ 138 h 290"/>
              <a:gd name="T24" fmla="*/ 169 w 318"/>
              <a:gd name="T25" fmla="*/ 136 h 290"/>
              <a:gd name="T26" fmla="*/ 202 w 318"/>
              <a:gd name="T27" fmla="*/ 107 h 290"/>
              <a:gd name="T28" fmla="*/ 235 w 318"/>
              <a:gd name="T29" fmla="*/ 76 h 290"/>
              <a:gd name="T30" fmla="*/ 206 w 318"/>
              <a:gd name="T31" fmla="*/ 105 h 290"/>
              <a:gd name="T32" fmla="*/ 235 w 318"/>
              <a:gd name="T33" fmla="*/ 76 h 290"/>
              <a:gd name="T34" fmla="*/ 237 w 318"/>
              <a:gd name="T35" fmla="*/ 74 h 290"/>
              <a:gd name="T36" fmla="*/ 242 w 318"/>
              <a:gd name="T37" fmla="*/ 72 h 290"/>
              <a:gd name="T38" fmla="*/ 256 w 318"/>
              <a:gd name="T39" fmla="*/ 55 h 290"/>
              <a:gd name="T40" fmla="*/ 247 w 318"/>
              <a:gd name="T41" fmla="*/ 69 h 290"/>
              <a:gd name="T42" fmla="*/ 256 w 318"/>
              <a:gd name="T43" fmla="*/ 55 h 290"/>
              <a:gd name="T44" fmla="*/ 259 w 318"/>
              <a:gd name="T45" fmla="*/ 53 h 290"/>
              <a:gd name="T46" fmla="*/ 259 w 318"/>
              <a:gd name="T47" fmla="*/ 57 h 290"/>
              <a:gd name="T48" fmla="*/ 266 w 318"/>
              <a:gd name="T49" fmla="*/ 46 h 290"/>
              <a:gd name="T50" fmla="*/ 263 w 318"/>
              <a:gd name="T51" fmla="*/ 53 h 290"/>
              <a:gd name="T52" fmla="*/ 266 w 318"/>
              <a:gd name="T53" fmla="*/ 46 h 290"/>
              <a:gd name="T54" fmla="*/ 270 w 318"/>
              <a:gd name="T55" fmla="*/ 43 h 290"/>
              <a:gd name="T56" fmla="*/ 301 w 318"/>
              <a:gd name="T57" fmla="*/ 19 h 290"/>
              <a:gd name="T58" fmla="*/ 313 w 318"/>
              <a:gd name="T59" fmla="*/ 5 h 290"/>
              <a:gd name="T60" fmla="*/ 304 w 318"/>
              <a:gd name="T61" fmla="*/ 15 h 290"/>
              <a:gd name="T62" fmla="*/ 313 w 318"/>
              <a:gd name="T63" fmla="*/ 5 h 290"/>
              <a:gd name="T64" fmla="*/ 315 w 318"/>
              <a:gd name="T65" fmla="*/ 0 h 290"/>
              <a:gd name="T66" fmla="*/ 315 w 318"/>
              <a:gd name="T67" fmla="*/ 5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8" h="290"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moveTo>
                  <a:pt x="0" y="290"/>
                </a:moveTo>
                <a:lnTo>
                  <a:pt x="0" y="290"/>
                </a:lnTo>
                <a:lnTo>
                  <a:pt x="0" y="290"/>
                </a:lnTo>
                <a:lnTo>
                  <a:pt x="0" y="290"/>
                </a:lnTo>
                <a:moveTo>
                  <a:pt x="55" y="240"/>
                </a:moveTo>
                <a:lnTo>
                  <a:pt x="19" y="271"/>
                </a:lnTo>
                <a:lnTo>
                  <a:pt x="7" y="285"/>
                </a:lnTo>
                <a:lnTo>
                  <a:pt x="7" y="285"/>
                </a:lnTo>
                <a:lnTo>
                  <a:pt x="57" y="240"/>
                </a:lnTo>
                <a:lnTo>
                  <a:pt x="55" y="240"/>
                </a:lnTo>
                <a:moveTo>
                  <a:pt x="133" y="166"/>
                </a:moveTo>
                <a:lnTo>
                  <a:pt x="57" y="237"/>
                </a:lnTo>
                <a:lnTo>
                  <a:pt x="60" y="240"/>
                </a:lnTo>
                <a:lnTo>
                  <a:pt x="135" y="171"/>
                </a:lnTo>
                <a:lnTo>
                  <a:pt x="133" y="166"/>
                </a:lnTo>
                <a:moveTo>
                  <a:pt x="166" y="138"/>
                </a:moveTo>
                <a:lnTo>
                  <a:pt x="135" y="166"/>
                </a:lnTo>
                <a:lnTo>
                  <a:pt x="135" y="169"/>
                </a:lnTo>
                <a:lnTo>
                  <a:pt x="169" y="140"/>
                </a:lnTo>
                <a:lnTo>
                  <a:pt x="166" y="138"/>
                </a:lnTo>
                <a:moveTo>
                  <a:pt x="202" y="105"/>
                </a:moveTo>
                <a:lnTo>
                  <a:pt x="169" y="136"/>
                </a:lnTo>
                <a:lnTo>
                  <a:pt x="171" y="138"/>
                </a:lnTo>
                <a:lnTo>
                  <a:pt x="202" y="107"/>
                </a:lnTo>
                <a:lnTo>
                  <a:pt x="202" y="105"/>
                </a:lnTo>
                <a:moveTo>
                  <a:pt x="235" y="76"/>
                </a:moveTo>
                <a:lnTo>
                  <a:pt x="206" y="102"/>
                </a:lnTo>
                <a:lnTo>
                  <a:pt x="206" y="105"/>
                </a:lnTo>
                <a:lnTo>
                  <a:pt x="235" y="79"/>
                </a:lnTo>
                <a:lnTo>
                  <a:pt x="235" y="76"/>
                </a:lnTo>
                <a:moveTo>
                  <a:pt x="244" y="67"/>
                </a:moveTo>
                <a:lnTo>
                  <a:pt x="237" y="74"/>
                </a:lnTo>
                <a:lnTo>
                  <a:pt x="237" y="76"/>
                </a:lnTo>
                <a:lnTo>
                  <a:pt x="242" y="72"/>
                </a:lnTo>
                <a:lnTo>
                  <a:pt x="244" y="67"/>
                </a:lnTo>
                <a:moveTo>
                  <a:pt x="256" y="55"/>
                </a:moveTo>
                <a:lnTo>
                  <a:pt x="247" y="64"/>
                </a:lnTo>
                <a:lnTo>
                  <a:pt x="247" y="69"/>
                </a:lnTo>
                <a:lnTo>
                  <a:pt x="254" y="60"/>
                </a:lnTo>
                <a:lnTo>
                  <a:pt x="256" y="55"/>
                </a:lnTo>
                <a:moveTo>
                  <a:pt x="261" y="50"/>
                </a:moveTo>
                <a:lnTo>
                  <a:pt x="259" y="53"/>
                </a:lnTo>
                <a:lnTo>
                  <a:pt x="259" y="57"/>
                </a:lnTo>
                <a:lnTo>
                  <a:pt x="259" y="57"/>
                </a:lnTo>
                <a:lnTo>
                  <a:pt x="261" y="50"/>
                </a:lnTo>
                <a:moveTo>
                  <a:pt x="266" y="46"/>
                </a:moveTo>
                <a:lnTo>
                  <a:pt x="266" y="48"/>
                </a:lnTo>
                <a:lnTo>
                  <a:pt x="263" y="53"/>
                </a:lnTo>
                <a:lnTo>
                  <a:pt x="268" y="50"/>
                </a:lnTo>
                <a:lnTo>
                  <a:pt x="266" y="46"/>
                </a:lnTo>
                <a:moveTo>
                  <a:pt x="301" y="15"/>
                </a:moveTo>
                <a:lnTo>
                  <a:pt x="270" y="43"/>
                </a:lnTo>
                <a:lnTo>
                  <a:pt x="270" y="48"/>
                </a:lnTo>
                <a:lnTo>
                  <a:pt x="301" y="19"/>
                </a:lnTo>
                <a:lnTo>
                  <a:pt x="301" y="15"/>
                </a:lnTo>
                <a:moveTo>
                  <a:pt x="313" y="5"/>
                </a:moveTo>
                <a:lnTo>
                  <a:pt x="306" y="12"/>
                </a:lnTo>
                <a:lnTo>
                  <a:pt x="304" y="15"/>
                </a:lnTo>
                <a:lnTo>
                  <a:pt x="311" y="10"/>
                </a:lnTo>
                <a:lnTo>
                  <a:pt x="313" y="5"/>
                </a:lnTo>
                <a:moveTo>
                  <a:pt x="318" y="0"/>
                </a:moveTo>
                <a:lnTo>
                  <a:pt x="315" y="0"/>
                </a:lnTo>
                <a:lnTo>
                  <a:pt x="315" y="5"/>
                </a:lnTo>
                <a:lnTo>
                  <a:pt x="315" y="5"/>
                </a:lnTo>
                <a:lnTo>
                  <a:pt x="31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2344"/>
          <p:cNvSpPr/>
          <p:nvPr/>
        </p:nvSpPr>
        <p:spPr bwMode="auto">
          <a:xfrm>
            <a:off x="442495" y="6584235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3 h 3"/>
              <a:gd name="T4" fmla="*/ 2 w 5"/>
              <a:gd name="T5" fmla="*/ 3 h 3"/>
              <a:gd name="T6" fmla="*/ 5 w 5"/>
              <a:gd name="T7" fmla="*/ 3 h 3"/>
              <a:gd name="T8" fmla="*/ 2 w 5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3"/>
                </a:lnTo>
                <a:lnTo>
                  <a:pt x="2" y="3"/>
                </a:lnTo>
                <a:lnTo>
                  <a:pt x="5" y="3"/>
                </a:lnTo>
                <a:lnTo>
                  <a:pt x="2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2345"/>
          <p:cNvSpPr/>
          <p:nvPr/>
        </p:nvSpPr>
        <p:spPr bwMode="auto">
          <a:xfrm>
            <a:off x="442495" y="6584235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3 h 3"/>
              <a:gd name="T4" fmla="*/ 2 w 5"/>
              <a:gd name="T5" fmla="*/ 3 h 3"/>
              <a:gd name="T6" fmla="*/ 5 w 5"/>
              <a:gd name="T7" fmla="*/ 3 h 3"/>
              <a:gd name="T8" fmla="*/ 2 w 5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3"/>
                </a:lnTo>
                <a:lnTo>
                  <a:pt x="2" y="3"/>
                </a:lnTo>
                <a:lnTo>
                  <a:pt x="5" y="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2390"/>
          <p:cNvSpPr>
            <a:spLocks noEditPoints="1"/>
          </p:cNvSpPr>
          <p:nvPr/>
        </p:nvSpPr>
        <p:spPr bwMode="auto">
          <a:xfrm>
            <a:off x="355183" y="6660435"/>
            <a:ext cx="11112" cy="7938"/>
          </a:xfrm>
          <a:custGeom>
            <a:avLst/>
            <a:gdLst>
              <a:gd name="T0" fmla="*/ 0 w 7"/>
              <a:gd name="T1" fmla="*/ 5 h 5"/>
              <a:gd name="T2" fmla="*/ 0 w 7"/>
              <a:gd name="T3" fmla="*/ 5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5 h 5"/>
              <a:gd name="T10" fmla="*/ 7 w 7"/>
              <a:gd name="T11" fmla="*/ 0 h 5"/>
              <a:gd name="T12" fmla="*/ 7 w 7"/>
              <a:gd name="T13" fmla="*/ 0 h 5"/>
              <a:gd name="T14" fmla="*/ 3 w 7"/>
              <a:gd name="T15" fmla="*/ 5 h 5"/>
              <a:gd name="T16" fmla="*/ 5 w 7"/>
              <a:gd name="T17" fmla="*/ 5 h 5"/>
              <a:gd name="T18" fmla="*/ 7 w 7"/>
              <a:gd name="T1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close/>
                <a:moveTo>
                  <a:pt x="7" y="0"/>
                </a:moveTo>
                <a:lnTo>
                  <a:pt x="7" y="0"/>
                </a:lnTo>
                <a:lnTo>
                  <a:pt x="3" y="5"/>
                </a:lnTo>
                <a:lnTo>
                  <a:pt x="5" y="5"/>
                </a:lnTo>
                <a:lnTo>
                  <a:pt x="7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Freeform 2391"/>
          <p:cNvSpPr>
            <a:spLocks noEditPoints="1"/>
          </p:cNvSpPr>
          <p:nvPr/>
        </p:nvSpPr>
        <p:spPr bwMode="auto">
          <a:xfrm>
            <a:off x="355183" y="6660435"/>
            <a:ext cx="11112" cy="7938"/>
          </a:xfrm>
          <a:custGeom>
            <a:avLst/>
            <a:gdLst>
              <a:gd name="T0" fmla="*/ 0 w 7"/>
              <a:gd name="T1" fmla="*/ 5 h 5"/>
              <a:gd name="T2" fmla="*/ 0 w 7"/>
              <a:gd name="T3" fmla="*/ 5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5 h 5"/>
              <a:gd name="T10" fmla="*/ 7 w 7"/>
              <a:gd name="T11" fmla="*/ 0 h 5"/>
              <a:gd name="T12" fmla="*/ 7 w 7"/>
              <a:gd name="T13" fmla="*/ 0 h 5"/>
              <a:gd name="T14" fmla="*/ 3 w 7"/>
              <a:gd name="T15" fmla="*/ 5 h 5"/>
              <a:gd name="T16" fmla="*/ 5 w 7"/>
              <a:gd name="T17" fmla="*/ 5 h 5"/>
              <a:gd name="T18" fmla="*/ 7 w 7"/>
              <a:gd name="T1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moveTo>
                  <a:pt x="7" y="0"/>
                </a:moveTo>
                <a:lnTo>
                  <a:pt x="7" y="0"/>
                </a:lnTo>
                <a:lnTo>
                  <a:pt x="3" y="5"/>
                </a:lnTo>
                <a:lnTo>
                  <a:pt x="5" y="5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2392"/>
          <p:cNvSpPr/>
          <p:nvPr/>
        </p:nvSpPr>
        <p:spPr bwMode="auto">
          <a:xfrm>
            <a:off x="355183" y="6668373"/>
            <a:ext cx="7937" cy="0"/>
          </a:xfrm>
          <a:custGeom>
            <a:avLst/>
            <a:gdLst>
              <a:gd name="T0" fmla="*/ 3 w 5"/>
              <a:gd name="T1" fmla="*/ 3 w 5"/>
              <a:gd name="T2" fmla="*/ 0 w 5"/>
              <a:gd name="T3" fmla="*/ 0 w 5"/>
              <a:gd name="T4" fmla="*/ 3 w 5"/>
              <a:gd name="T5" fmla="*/ 5 w 5"/>
              <a:gd name="T6" fmla="*/ 3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3" y="0"/>
                </a:lnTo>
                <a:close/>
              </a:path>
            </a:pathLst>
          </a:cu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2393"/>
          <p:cNvSpPr/>
          <p:nvPr/>
        </p:nvSpPr>
        <p:spPr bwMode="auto">
          <a:xfrm>
            <a:off x="355183" y="6668373"/>
            <a:ext cx="7937" cy="0"/>
          </a:xfrm>
          <a:custGeom>
            <a:avLst/>
            <a:gdLst>
              <a:gd name="T0" fmla="*/ 3 w 5"/>
              <a:gd name="T1" fmla="*/ 3 w 5"/>
              <a:gd name="T2" fmla="*/ 0 w 5"/>
              <a:gd name="T3" fmla="*/ 0 w 5"/>
              <a:gd name="T4" fmla="*/ 3 w 5"/>
              <a:gd name="T5" fmla="*/ 5 w 5"/>
              <a:gd name="T6" fmla="*/ 3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5926"/>
          <p:cNvSpPr>
            <a:spLocks noEditPoints="1"/>
          </p:cNvSpPr>
          <p:nvPr/>
        </p:nvSpPr>
        <p:spPr bwMode="auto">
          <a:xfrm>
            <a:off x="1995110" y="5523784"/>
            <a:ext cx="1614448" cy="541339"/>
          </a:xfrm>
          <a:custGeom>
            <a:avLst/>
            <a:gdLst>
              <a:gd name="T0" fmla="*/ 464 w 1265"/>
              <a:gd name="T1" fmla="*/ 92 h 253"/>
              <a:gd name="T2" fmla="*/ 459 w 1265"/>
              <a:gd name="T3" fmla="*/ 95 h 253"/>
              <a:gd name="T4" fmla="*/ 1251 w 1265"/>
              <a:gd name="T5" fmla="*/ 251 h 253"/>
              <a:gd name="T6" fmla="*/ 1262 w 1265"/>
              <a:gd name="T7" fmla="*/ 251 h 253"/>
              <a:gd name="T8" fmla="*/ 1262 w 1265"/>
              <a:gd name="T9" fmla="*/ 253 h 253"/>
              <a:gd name="T10" fmla="*/ 1265 w 1265"/>
              <a:gd name="T11" fmla="*/ 251 h 253"/>
              <a:gd name="T12" fmla="*/ 464 w 1265"/>
              <a:gd name="T13" fmla="*/ 92 h 253"/>
              <a:gd name="T14" fmla="*/ 440 w 1265"/>
              <a:gd name="T15" fmla="*/ 88 h 253"/>
              <a:gd name="T16" fmla="*/ 436 w 1265"/>
              <a:gd name="T17" fmla="*/ 90 h 253"/>
              <a:gd name="T18" fmla="*/ 454 w 1265"/>
              <a:gd name="T19" fmla="*/ 95 h 253"/>
              <a:gd name="T20" fmla="*/ 459 w 1265"/>
              <a:gd name="T21" fmla="*/ 92 h 253"/>
              <a:gd name="T22" fmla="*/ 440 w 1265"/>
              <a:gd name="T23" fmla="*/ 88 h 253"/>
              <a:gd name="T24" fmla="*/ 372 w 1265"/>
              <a:gd name="T25" fmla="*/ 73 h 253"/>
              <a:gd name="T26" fmla="*/ 364 w 1265"/>
              <a:gd name="T27" fmla="*/ 76 h 253"/>
              <a:gd name="T28" fmla="*/ 431 w 1265"/>
              <a:gd name="T29" fmla="*/ 90 h 253"/>
              <a:gd name="T30" fmla="*/ 436 w 1265"/>
              <a:gd name="T31" fmla="*/ 88 h 253"/>
              <a:gd name="T32" fmla="*/ 372 w 1265"/>
              <a:gd name="T33" fmla="*/ 73 h 253"/>
              <a:gd name="T34" fmla="*/ 2 w 1265"/>
              <a:gd name="T35" fmla="*/ 0 h 253"/>
              <a:gd name="T36" fmla="*/ 0 w 1265"/>
              <a:gd name="T37" fmla="*/ 2 h 253"/>
              <a:gd name="T38" fmla="*/ 360 w 1265"/>
              <a:gd name="T39" fmla="*/ 76 h 253"/>
              <a:gd name="T40" fmla="*/ 364 w 1265"/>
              <a:gd name="T41" fmla="*/ 73 h 253"/>
              <a:gd name="T42" fmla="*/ 2 w 1265"/>
              <a:gd name="T43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65" h="253">
                <a:moveTo>
                  <a:pt x="464" y="92"/>
                </a:moveTo>
                <a:lnTo>
                  <a:pt x="459" y="95"/>
                </a:lnTo>
                <a:lnTo>
                  <a:pt x="1251" y="251"/>
                </a:lnTo>
                <a:lnTo>
                  <a:pt x="1262" y="251"/>
                </a:lnTo>
                <a:lnTo>
                  <a:pt x="1262" y="253"/>
                </a:lnTo>
                <a:lnTo>
                  <a:pt x="1265" y="251"/>
                </a:lnTo>
                <a:lnTo>
                  <a:pt x="464" y="92"/>
                </a:lnTo>
                <a:close/>
                <a:moveTo>
                  <a:pt x="440" y="88"/>
                </a:moveTo>
                <a:lnTo>
                  <a:pt x="436" y="90"/>
                </a:lnTo>
                <a:lnTo>
                  <a:pt x="454" y="95"/>
                </a:lnTo>
                <a:lnTo>
                  <a:pt x="459" y="92"/>
                </a:lnTo>
                <a:lnTo>
                  <a:pt x="440" y="88"/>
                </a:lnTo>
                <a:close/>
                <a:moveTo>
                  <a:pt x="372" y="73"/>
                </a:moveTo>
                <a:lnTo>
                  <a:pt x="364" y="76"/>
                </a:lnTo>
                <a:lnTo>
                  <a:pt x="431" y="90"/>
                </a:lnTo>
                <a:lnTo>
                  <a:pt x="436" y="88"/>
                </a:lnTo>
                <a:lnTo>
                  <a:pt x="372" y="73"/>
                </a:lnTo>
                <a:close/>
                <a:moveTo>
                  <a:pt x="2" y="0"/>
                </a:moveTo>
                <a:lnTo>
                  <a:pt x="0" y="2"/>
                </a:lnTo>
                <a:lnTo>
                  <a:pt x="360" y="76"/>
                </a:lnTo>
                <a:lnTo>
                  <a:pt x="364" y="73"/>
                </a:lnTo>
                <a:lnTo>
                  <a:pt x="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5927"/>
          <p:cNvSpPr>
            <a:spLocks noEditPoints="1"/>
          </p:cNvSpPr>
          <p:nvPr/>
        </p:nvSpPr>
        <p:spPr bwMode="auto">
          <a:xfrm>
            <a:off x="1601371" y="5663485"/>
            <a:ext cx="2008187" cy="401638"/>
          </a:xfrm>
          <a:custGeom>
            <a:avLst/>
            <a:gdLst>
              <a:gd name="T0" fmla="*/ 464 w 1265"/>
              <a:gd name="T1" fmla="*/ 92 h 253"/>
              <a:gd name="T2" fmla="*/ 459 w 1265"/>
              <a:gd name="T3" fmla="*/ 95 h 253"/>
              <a:gd name="T4" fmla="*/ 1251 w 1265"/>
              <a:gd name="T5" fmla="*/ 251 h 253"/>
              <a:gd name="T6" fmla="*/ 1262 w 1265"/>
              <a:gd name="T7" fmla="*/ 251 h 253"/>
              <a:gd name="T8" fmla="*/ 1262 w 1265"/>
              <a:gd name="T9" fmla="*/ 253 h 253"/>
              <a:gd name="T10" fmla="*/ 1265 w 1265"/>
              <a:gd name="T11" fmla="*/ 251 h 253"/>
              <a:gd name="T12" fmla="*/ 464 w 1265"/>
              <a:gd name="T13" fmla="*/ 92 h 253"/>
              <a:gd name="T14" fmla="*/ 440 w 1265"/>
              <a:gd name="T15" fmla="*/ 88 h 253"/>
              <a:gd name="T16" fmla="*/ 436 w 1265"/>
              <a:gd name="T17" fmla="*/ 90 h 253"/>
              <a:gd name="T18" fmla="*/ 454 w 1265"/>
              <a:gd name="T19" fmla="*/ 95 h 253"/>
              <a:gd name="T20" fmla="*/ 459 w 1265"/>
              <a:gd name="T21" fmla="*/ 92 h 253"/>
              <a:gd name="T22" fmla="*/ 440 w 1265"/>
              <a:gd name="T23" fmla="*/ 88 h 253"/>
              <a:gd name="T24" fmla="*/ 372 w 1265"/>
              <a:gd name="T25" fmla="*/ 73 h 253"/>
              <a:gd name="T26" fmla="*/ 364 w 1265"/>
              <a:gd name="T27" fmla="*/ 76 h 253"/>
              <a:gd name="T28" fmla="*/ 431 w 1265"/>
              <a:gd name="T29" fmla="*/ 90 h 253"/>
              <a:gd name="T30" fmla="*/ 436 w 1265"/>
              <a:gd name="T31" fmla="*/ 88 h 253"/>
              <a:gd name="T32" fmla="*/ 372 w 1265"/>
              <a:gd name="T33" fmla="*/ 73 h 253"/>
              <a:gd name="T34" fmla="*/ 2 w 1265"/>
              <a:gd name="T35" fmla="*/ 0 h 253"/>
              <a:gd name="T36" fmla="*/ 0 w 1265"/>
              <a:gd name="T37" fmla="*/ 2 h 253"/>
              <a:gd name="T38" fmla="*/ 360 w 1265"/>
              <a:gd name="T39" fmla="*/ 76 h 253"/>
              <a:gd name="T40" fmla="*/ 364 w 1265"/>
              <a:gd name="T41" fmla="*/ 73 h 253"/>
              <a:gd name="T42" fmla="*/ 2 w 1265"/>
              <a:gd name="T43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65" h="253">
                <a:moveTo>
                  <a:pt x="464" y="92"/>
                </a:moveTo>
                <a:lnTo>
                  <a:pt x="459" y="95"/>
                </a:lnTo>
                <a:lnTo>
                  <a:pt x="1251" y="251"/>
                </a:lnTo>
                <a:lnTo>
                  <a:pt x="1262" y="251"/>
                </a:lnTo>
                <a:lnTo>
                  <a:pt x="1262" y="253"/>
                </a:lnTo>
                <a:lnTo>
                  <a:pt x="1265" y="251"/>
                </a:lnTo>
                <a:lnTo>
                  <a:pt x="464" y="92"/>
                </a:lnTo>
                <a:moveTo>
                  <a:pt x="440" y="88"/>
                </a:moveTo>
                <a:lnTo>
                  <a:pt x="436" y="90"/>
                </a:lnTo>
                <a:lnTo>
                  <a:pt x="454" y="95"/>
                </a:lnTo>
                <a:lnTo>
                  <a:pt x="459" y="92"/>
                </a:lnTo>
                <a:lnTo>
                  <a:pt x="440" y="88"/>
                </a:lnTo>
                <a:moveTo>
                  <a:pt x="372" y="73"/>
                </a:moveTo>
                <a:lnTo>
                  <a:pt x="364" y="76"/>
                </a:lnTo>
                <a:lnTo>
                  <a:pt x="431" y="90"/>
                </a:lnTo>
                <a:lnTo>
                  <a:pt x="436" y="88"/>
                </a:lnTo>
                <a:lnTo>
                  <a:pt x="372" y="73"/>
                </a:lnTo>
                <a:moveTo>
                  <a:pt x="2" y="0"/>
                </a:moveTo>
                <a:lnTo>
                  <a:pt x="0" y="2"/>
                </a:lnTo>
                <a:lnTo>
                  <a:pt x="360" y="76"/>
                </a:lnTo>
                <a:lnTo>
                  <a:pt x="364" y="7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5988"/>
          <p:cNvSpPr>
            <a:spLocks noEditPoints="1"/>
          </p:cNvSpPr>
          <p:nvPr/>
        </p:nvSpPr>
        <p:spPr bwMode="auto">
          <a:xfrm>
            <a:off x="-106779" y="4718922"/>
            <a:ext cx="1349374" cy="874713"/>
          </a:xfrm>
          <a:custGeom>
            <a:avLst/>
            <a:gdLst>
              <a:gd name="T0" fmla="*/ 651 w 661"/>
              <a:gd name="T1" fmla="*/ 412 h 422"/>
              <a:gd name="T2" fmla="*/ 651 w 661"/>
              <a:gd name="T3" fmla="*/ 417 h 422"/>
              <a:gd name="T4" fmla="*/ 661 w 661"/>
              <a:gd name="T5" fmla="*/ 422 h 422"/>
              <a:gd name="T6" fmla="*/ 661 w 661"/>
              <a:gd name="T7" fmla="*/ 419 h 422"/>
              <a:gd name="T8" fmla="*/ 651 w 661"/>
              <a:gd name="T9" fmla="*/ 412 h 422"/>
              <a:gd name="T10" fmla="*/ 2 w 661"/>
              <a:gd name="T11" fmla="*/ 0 h 422"/>
              <a:gd name="T12" fmla="*/ 0 w 661"/>
              <a:gd name="T13" fmla="*/ 0 h 422"/>
              <a:gd name="T14" fmla="*/ 0 w 661"/>
              <a:gd name="T15" fmla="*/ 0 h 422"/>
              <a:gd name="T16" fmla="*/ 2 w 661"/>
              <a:gd name="T17" fmla="*/ 0 h 422"/>
              <a:gd name="T18" fmla="*/ 7 w 661"/>
              <a:gd name="T19" fmla="*/ 7 h 422"/>
              <a:gd name="T20" fmla="*/ 649 w 661"/>
              <a:gd name="T21" fmla="*/ 415 h 422"/>
              <a:gd name="T22" fmla="*/ 649 w 661"/>
              <a:gd name="T23" fmla="*/ 412 h 422"/>
              <a:gd name="T24" fmla="*/ 2 w 661"/>
              <a:gd name="T25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1" h="422">
                <a:moveTo>
                  <a:pt x="651" y="412"/>
                </a:moveTo>
                <a:lnTo>
                  <a:pt x="651" y="417"/>
                </a:lnTo>
                <a:lnTo>
                  <a:pt x="661" y="422"/>
                </a:lnTo>
                <a:lnTo>
                  <a:pt x="661" y="419"/>
                </a:lnTo>
                <a:lnTo>
                  <a:pt x="651" y="412"/>
                </a:lnTo>
                <a:close/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7" y="7"/>
                </a:lnTo>
                <a:lnTo>
                  <a:pt x="649" y="415"/>
                </a:lnTo>
                <a:lnTo>
                  <a:pt x="649" y="412"/>
                </a:lnTo>
                <a:lnTo>
                  <a:pt x="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5989"/>
          <p:cNvSpPr>
            <a:spLocks noEditPoints="1"/>
          </p:cNvSpPr>
          <p:nvPr/>
        </p:nvSpPr>
        <p:spPr bwMode="auto">
          <a:xfrm>
            <a:off x="-106779" y="4718922"/>
            <a:ext cx="1049337" cy="669925"/>
          </a:xfrm>
          <a:custGeom>
            <a:avLst/>
            <a:gdLst>
              <a:gd name="T0" fmla="*/ 651 w 661"/>
              <a:gd name="T1" fmla="*/ 412 h 422"/>
              <a:gd name="T2" fmla="*/ 651 w 661"/>
              <a:gd name="T3" fmla="*/ 417 h 422"/>
              <a:gd name="T4" fmla="*/ 661 w 661"/>
              <a:gd name="T5" fmla="*/ 422 h 422"/>
              <a:gd name="T6" fmla="*/ 661 w 661"/>
              <a:gd name="T7" fmla="*/ 419 h 422"/>
              <a:gd name="T8" fmla="*/ 651 w 661"/>
              <a:gd name="T9" fmla="*/ 412 h 422"/>
              <a:gd name="T10" fmla="*/ 2 w 661"/>
              <a:gd name="T11" fmla="*/ 0 h 422"/>
              <a:gd name="T12" fmla="*/ 0 w 661"/>
              <a:gd name="T13" fmla="*/ 0 h 422"/>
              <a:gd name="T14" fmla="*/ 0 w 661"/>
              <a:gd name="T15" fmla="*/ 0 h 422"/>
              <a:gd name="T16" fmla="*/ 2 w 661"/>
              <a:gd name="T17" fmla="*/ 0 h 422"/>
              <a:gd name="T18" fmla="*/ 7 w 661"/>
              <a:gd name="T19" fmla="*/ 7 h 422"/>
              <a:gd name="T20" fmla="*/ 649 w 661"/>
              <a:gd name="T21" fmla="*/ 415 h 422"/>
              <a:gd name="T22" fmla="*/ 649 w 661"/>
              <a:gd name="T23" fmla="*/ 412 h 422"/>
              <a:gd name="T24" fmla="*/ 2 w 661"/>
              <a:gd name="T25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1" h="422">
                <a:moveTo>
                  <a:pt x="651" y="412"/>
                </a:moveTo>
                <a:lnTo>
                  <a:pt x="651" y="417"/>
                </a:lnTo>
                <a:lnTo>
                  <a:pt x="661" y="422"/>
                </a:lnTo>
                <a:lnTo>
                  <a:pt x="661" y="419"/>
                </a:lnTo>
                <a:lnTo>
                  <a:pt x="651" y="412"/>
                </a:lnTo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7" y="7"/>
                </a:lnTo>
                <a:lnTo>
                  <a:pt x="649" y="415"/>
                </a:lnTo>
                <a:lnTo>
                  <a:pt x="649" y="41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Rectangle 5990"/>
          <p:cNvSpPr>
            <a:spLocks noChangeArrowheads="1"/>
          </p:cNvSpPr>
          <p:nvPr/>
        </p:nvSpPr>
        <p:spPr bwMode="auto">
          <a:xfrm>
            <a:off x="-106779" y="4718922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9" name="Freeform 5991"/>
          <p:cNvSpPr/>
          <p:nvPr/>
        </p:nvSpPr>
        <p:spPr bwMode="auto">
          <a:xfrm>
            <a:off x="-106779" y="471892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0" name="Freeform 6000"/>
          <p:cNvSpPr/>
          <p:nvPr/>
        </p:nvSpPr>
        <p:spPr bwMode="auto">
          <a:xfrm>
            <a:off x="-106779" y="4718922"/>
            <a:ext cx="11112" cy="11113"/>
          </a:xfrm>
          <a:custGeom>
            <a:avLst/>
            <a:gdLst>
              <a:gd name="T0" fmla="*/ 2 w 7"/>
              <a:gd name="T1" fmla="*/ 0 h 7"/>
              <a:gd name="T2" fmla="*/ 0 w 7"/>
              <a:gd name="T3" fmla="*/ 0 h 7"/>
              <a:gd name="T4" fmla="*/ 0 w 7"/>
              <a:gd name="T5" fmla="*/ 0 h 7"/>
              <a:gd name="T6" fmla="*/ 2 w 7"/>
              <a:gd name="T7" fmla="*/ 0 h 7"/>
              <a:gd name="T8" fmla="*/ 5 w 7"/>
              <a:gd name="T9" fmla="*/ 5 h 7"/>
              <a:gd name="T10" fmla="*/ 7 w 7"/>
              <a:gd name="T11" fmla="*/ 7 h 7"/>
              <a:gd name="T12" fmla="*/ 2 w 7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7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7" y="7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1" name="Freeform 6001"/>
          <p:cNvSpPr/>
          <p:nvPr/>
        </p:nvSpPr>
        <p:spPr bwMode="auto">
          <a:xfrm>
            <a:off x="-106779" y="4718922"/>
            <a:ext cx="11112" cy="11113"/>
          </a:xfrm>
          <a:custGeom>
            <a:avLst/>
            <a:gdLst>
              <a:gd name="T0" fmla="*/ 2 w 7"/>
              <a:gd name="T1" fmla="*/ 0 h 7"/>
              <a:gd name="T2" fmla="*/ 0 w 7"/>
              <a:gd name="T3" fmla="*/ 0 h 7"/>
              <a:gd name="T4" fmla="*/ 0 w 7"/>
              <a:gd name="T5" fmla="*/ 0 h 7"/>
              <a:gd name="T6" fmla="*/ 2 w 7"/>
              <a:gd name="T7" fmla="*/ 0 h 7"/>
              <a:gd name="T8" fmla="*/ 5 w 7"/>
              <a:gd name="T9" fmla="*/ 5 h 7"/>
              <a:gd name="T10" fmla="*/ 7 w 7"/>
              <a:gd name="T11" fmla="*/ 7 h 7"/>
              <a:gd name="T12" fmla="*/ 2 w 7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7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7" y="7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2" name="Rectangle 6002"/>
          <p:cNvSpPr>
            <a:spLocks noChangeArrowheads="1"/>
          </p:cNvSpPr>
          <p:nvPr/>
        </p:nvSpPr>
        <p:spPr bwMode="auto">
          <a:xfrm>
            <a:off x="-106779" y="4718922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3" name="Rectangle 6003"/>
          <p:cNvSpPr>
            <a:spLocks noChangeArrowheads="1"/>
          </p:cNvSpPr>
          <p:nvPr/>
        </p:nvSpPr>
        <p:spPr bwMode="auto">
          <a:xfrm>
            <a:off x="-106779" y="4718922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4" name="Freeform 6004"/>
          <p:cNvSpPr/>
          <p:nvPr/>
        </p:nvSpPr>
        <p:spPr bwMode="auto">
          <a:xfrm>
            <a:off x="-106779" y="4718922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2 w 5"/>
              <a:gd name="T5" fmla="*/ 0 h 5"/>
              <a:gd name="T6" fmla="*/ 5 w 5"/>
              <a:gd name="T7" fmla="*/ 5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5" y="5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5" name="Freeform 6005"/>
          <p:cNvSpPr/>
          <p:nvPr/>
        </p:nvSpPr>
        <p:spPr bwMode="auto">
          <a:xfrm>
            <a:off x="-106779" y="4718922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2 w 5"/>
              <a:gd name="T5" fmla="*/ 0 h 5"/>
              <a:gd name="T6" fmla="*/ 5 w 5"/>
              <a:gd name="T7" fmla="*/ 5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  <a:lnTo>
                  <a:pt x="5" y="5"/>
                </a:lnTo>
                <a:lnTo>
                  <a:pt x="5" y="5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6" name="Freeform 6006"/>
          <p:cNvSpPr/>
          <p:nvPr/>
        </p:nvSpPr>
        <p:spPr bwMode="auto">
          <a:xfrm>
            <a:off x="-106779" y="4718922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0 w 5"/>
              <a:gd name="T5" fmla="*/ 0 h 5"/>
              <a:gd name="T6" fmla="*/ 0 w 5"/>
              <a:gd name="T7" fmla="*/ 2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0" y="2"/>
                </a:lnTo>
                <a:lnTo>
                  <a:pt x="5" y="5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7" name="Freeform 6007"/>
          <p:cNvSpPr/>
          <p:nvPr/>
        </p:nvSpPr>
        <p:spPr bwMode="auto">
          <a:xfrm>
            <a:off x="-106779" y="4718922"/>
            <a:ext cx="7937" cy="7938"/>
          </a:xfrm>
          <a:custGeom>
            <a:avLst/>
            <a:gdLst>
              <a:gd name="T0" fmla="*/ 2 w 5"/>
              <a:gd name="T1" fmla="*/ 0 h 5"/>
              <a:gd name="T2" fmla="*/ 0 w 5"/>
              <a:gd name="T3" fmla="*/ 0 h 5"/>
              <a:gd name="T4" fmla="*/ 0 w 5"/>
              <a:gd name="T5" fmla="*/ 0 h 5"/>
              <a:gd name="T6" fmla="*/ 0 w 5"/>
              <a:gd name="T7" fmla="*/ 2 h 5"/>
              <a:gd name="T8" fmla="*/ 5 w 5"/>
              <a:gd name="T9" fmla="*/ 5 h 5"/>
              <a:gd name="T10" fmla="*/ 2 w 5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0" y="2"/>
                </a:lnTo>
                <a:lnTo>
                  <a:pt x="5" y="5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9" name="Freeform 6160"/>
          <p:cNvSpPr>
            <a:spLocks noEditPoints="1"/>
          </p:cNvSpPr>
          <p:nvPr/>
        </p:nvSpPr>
        <p:spPr bwMode="auto">
          <a:xfrm>
            <a:off x="-106779" y="5828585"/>
            <a:ext cx="898525" cy="417513"/>
          </a:xfrm>
          <a:custGeom>
            <a:avLst/>
            <a:gdLst>
              <a:gd name="T0" fmla="*/ 313 w 566"/>
              <a:gd name="T1" fmla="*/ 116 h 263"/>
              <a:gd name="T2" fmla="*/ 0 w 566"/>
              <a:gd name="T3" fmla="*/ 263 h 263"/>
              <a:gd name="T4" fmla="*/ 0 w 566"/>
              <a:gd name="T5" fmla="*/ 263 h 263"/>
              <a:gd name="T6" fmla="*/ 0 w 566"/>
              <a:gd name="T7" fmla="*/ 263 h 263"/>
              <a:gd name="T8" fmla="*/ 0 w 566"/>
              <a:gd name="T9" fmla="*/ 263 h 263"/>
              <a:gd name="T10" fmla="*/ 9 w 566"/>
              <a:gd name="T11" fmla="*/ 261 h 263"/>
              <a:gd name="T12" fmla="*/ 315 w 566"/>
              <a:gd name="T13" fmla="*/ 121 h 263"/>
              <a:gd name="T14" fmla="*/ 313 w 566"/>
              <a:gd name="T15" fmla="*/ 116 h 263"/>
              <a:gd name="T16" fmla="*/ 403 w 566"/>
              <a:gd name="T17" fmla="*/ 76 h 263"/>
              <a:gd name="T18" fmla="*/ 315 w 566"/>
              <a:gd name="T19" fmla="*/ 116 h 263"/>
              <a:gd name="T20" fmla="*/ 317 w 566"/>
              <a:gd name="T21" fmla="*/ 119 h 263"/>
              <a:gd name="T22" fmla="*/ 403 w 566"/>
              <a:gd name="T23" fmla="*/ 78 h 263"/>
              <a:gd name="T24" fmla="*/ 403 w 566"/>
              <a:gd name="T25" fmla="*/ 76 h 263"/>
              <a:gd name="T26" fmla="*/ 507 w 566"/>
              <a:gd name="T27" fmla="*/ 26 h 263"/>
              <a:gd name="T28" fmla="*/ 405 w 566"/>
              <a:gd name="T29" fmla="*/ 74 h 263"/>
              <a:gd name="T30" fmla="*/ 405 w 566"/>
              <a:gd name="T31" fmla="*/ 78 h 263"/>
              <a:gd name="T32" fmla="*/ 507 w 566"/>
              <a:gd name="T33" fmla="*/ 31 h 263"/>
              <a:gd name="T34" fmla="*/ 507 w 566"/>
              <a:gd name="T35" fmla="*/ 26 h 263"/>
              <a:gd name="T36" fmla="*/ 523 w 566"/>
              <a:gd name="T37" fmla="*/ 19 h 263"/>
              <a:gd name="T38" fmla="*/ 509 w 566"/>
              <a:gd name="T39" fmla="*/ 26 h 263"/>
              <a:gd name="T40" fmla="*/ 509 w 566"/>
              <a:gd name="T41" fmla="*/ 29 h 263"/>
              <a:gd name="T42" fmla="*/ 523 w 566"/>
              <a:gd name="T43" fmla="*/ 21 h 263"/>
              <a:gd name="T44" fmla="*/ 523 w 566"/>
              <a:gd name="T45" fmla="*/ 19 h 263"/>
              <a:gd name="T46" fmla="*/ 547 w 566"/>
              <a:gd name="T47" fmla="*/ 7 h 263"/>
              <a:gd name="T48" fmla="*/ 526 w 566"/>
              <a:gd name="T49" fmla="*/ 17 h 263"/>
              <a:gd name="T50" fmla="*/ 526 w 566"/>
              <a:gd name="T51" fmla="*/ 21 h 263"/>
              <a:gd name="T52" fmla="*/ 550 w 566"/>
              <a:gd name="T53" fmla="*/ 10 h 263"/>
              <a:gd name="T54" fmla="*/ 547 w 566"/>
              <a:gd name="T55" fmla="*/ 7 h 263"/>
              <a:gd name="T56" fmla="*/ 564 w 566"/>
              <a:gd name="T57" fmla="*/ 0 h 263"/>
              <a:gd name="T58" fmla="*/ 552 w 566"/>
              <a:gd name="T59" fmla="*/ 7 h 263"/>
              <a:gd name="T60" fmla="*/ 552 w 566"/>
              <a:gd name="T61" fmla="*/ 10 h 263"/>
              <a:gd name="T62" fmla="*/ 566 w 566"/>
              <a:gd name="T63" fmla="*/ 2 h 263"/>
              <a:gd name="T64" fmla="*/ 564 w 566"/>
              <a:gd name="T65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6" h="263">
                <a:moveTo>
                  <a:pt x="313" y="116"/>
                </a:moveTo>
                <a:lnTo>
                  <a:pt x="0" y="263"/>
                </a:lnTo>
                <a:lnTo>
                  <a:pt x="0" y="263"/>
                </a:lnTo>
                <a:lnTo>
                  <a:pt x="0" y="263"/>
                </a:lnTo>
                <a:lnTo>
                  <a:pt x="0" y="263"/>
                </a:lnTo>
                <a:lnTo>
                  <a:pt x="9" y="261"/>
                </a:lnTo>
                <a:lnTo>
                  <a:pt x="315" y="121"/>
                </a:lnTo>
                <a:lnTo>
                  <a:pt x="313" y="116"/>
                </a:lnTo>
                <a:moveTo>
                  <a:pt x="403" y="76"/>
                </a:moveTo>
                <a:lnTo>
                  <a:pt x="315" y="116"/>
                </a:lnTo>
                <a:lnTo>
                  <a:pt x="317" y="119"/>
                </a:lnTo>
                <a:lnTo>
                  <a:pt x="403" y="78"/>
                </a:lnTo>
                <a:lnTo>
                  <a:pt x="403" y="76"/>
                </a:lnTo>
                <a:moveTo>
                  <a:pt x="507" y="26"/>
                </a:moveTo>
                <a:lnTo>
                  <a:pt x="405" y="74"/>
                </a:lnTo>
                <a:lnTo>
                  <a:pt x="405" y="78"/>
                </a:lnTo>
                <a:lnTo>
                  <a:pt x="507" y="31"/>
                </a:lnTo>
                <a:lnTo>
                  <a:pt x="507" y="26"/>
                </a:lnTo>
                <a:moveTo>
                  <a:pt x="523" y="19"/>
                </a:moveTo>
                <a:lnTo>
                  <a:pt x="509" y="26"/>
                </a:lnTo>
                <a:lnTo>
                  <a:pt x="509" y="29"/>
                </a:lnTo>
                <a:lnTo>
                  <a:pt x="523" y="21"/>
                </a:lnTo>
                <a:lnTo>
                  <a:pt x="523" y="19"/>
                </a:lnTo>
                <a:moveTo>
                  <a:pt x="547" y="7"/>
                </a:moveTo>
                <a:lnTo>
                  <a:pt x="526" y="17"/>
                </a:lnTo>
                <a:lnTo>
                  <a:pt x="526" y="21"/>
                </a:lnTo>
                <a:lnTo>
                  <a:pt x="550" y="10"/>
                </a:lnTo>
                <a:lnTo>
                  <a:pt x="547" y="7"/>
                </a:lnTo>
                <a:moveTo>
                  <a:pt x="564" y="0"/>
                </a:moveTo>
                <a:lnTo>
                  <a:pt x="552" y="7"/>
                </a:lnTo>
                <a:lnTo>
                  <a:pt x="552" y="10"/>
                </a:lnTo>
                <a:lnTo>
                  <a:pt x="566" y="2"/>
                </a:lnTo>
                <a:lnTo>
                  <a:pt x="5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6161"/>
          <p:cNvSpPr/>
          <p:nvPr/>
        </p:nvSpPr>
        <p:spPr bwMode="auto">
          <a:xfrm>
            <a:off x="390108" y="6012735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3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3"/>
                </a:lnTo>
                <a:lnTo>
                  <a:pt x="2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6162"/>
          <p:cNvSpPr/>
          <p:nvPr/>
        </p:nvSpPr>
        <p:spPr bwMode="auto">
          <a:xfrm>
            <a:off x="390108" y="6012735"/>
            <a:ext cx="6350" cy="7938"/>
          </a:xfrm>
          <a:custGeom>
            <a:avLst/>
            <a:gdLst>
              <a:gd name="T0" fmla="*/ 2 w 4"/>
              <a:gd name="T1" fmla="*/ 0 h 5"/>
              <a:gd name="T2" fmla="*/ 0 w 4"/>
              <a:gd name="T3" fmla="*/ 0 h 5"/>
              <a:gd name="T4" fmla="*/ 2 w 4"/>
              <a:gd name="T5" fmla="*/ 5 h 5"/>
              <a:gd name="T6" fmla="*/ 4 w 4"/>
              <a:gd name="T7" fmla="*/ 3 h 5"/>
              <a:gd name="T8" fmla="*/ 2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2" y="0"/>
                </a:moveTo>
                <a:lnTo>
                  <a:pt x="0" y="0"/>
                </a:lnTo>
                <a:lnTo>
                  <a:pt x="2" y="5"/>
                </a:lnTo>
                <a:lnTo>
                  <a:pt x="4" y="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Rectangle 6167"/>
          <p:cNvSpPr>
            <a:spLocks noChangeArrowheads="1"/>
          </p:cNvSpPr>
          <p:nvPr/>
        </p:nvSpPr>
        <p:spPr bwMode="auto">
          <a:xfrm>
            <a:off x="-106779" y="6246097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3" name="Rectangle 6168"/>
          <p:cNvSpPr>
            <a:spLocks noChangeArrowheads="1"/>
          </p:cNvSpPr>
          <p:nvPr/>
        </p:nvSpPr>
        <p:spPr bwMode="auto">
          <a:xfrm>
            <a:off x="-106779" y="6246097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4" name="Rectangle 6169"/>
          <p:cNvSpPr>
            <a:spLocks noChangeArrowheads="1"/>
          </p:cNvSpPr>
          <p:nvPr/>
        </p:nvSpPr>
        <p:spPr bwMode="auto">
          <a:xfrm>
            <a:off x="-106779" y="6246097"/>
            <a:ext cx="1587" cy="1588"/>
          </a:xfrm>
          <a:prstGeom prst="rect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5" name="Freeform 6170"/>
          <p:cNvSpPr/>
          <p:nvPr/>
        </p:nvSpPr>
        <p:spPr bwMode="auto">
          <a:xfrm>
            <a:off x="-106779" y="624609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6" name="Freeform 6175"/>
          <p:cNvSpPr/>
          <p:nvPr/>
        </p:nvSpPr>
        <p:spPr bwMode="auto">
          <a:xfrm>
            <a:off x="-106779" y="6242922"/>
            <a:ext cx="14287" cy="3175"/>
          </a:xfrm>
          <a:custGeom>
            <a:avLst/>
            <a:gdLst>
              <a:gd name="T0" fmla="*/ 9 w 9"/>
              <a:gd name="T1" fmla="*/ 0 h 2"/>
              <a:gd name="T2" fmla="*/ 0 w 9"/>
              <a:gd name="T3" fmla="*/ 2 h 2"/>
              <a:gd name="T4" fmla="*/ 0 w 9"/>
              <a:gd name="T5" fmla="*/ 2 h 2"/>
              <a:gd name="T6" fmla="*/ 2 w 9"/>
              <a:gd name="T7" fmla="*/ 2 h 2"/>
              <a:gd name="T8" fmla="*/ 5 w 9"/>
              <a:gd name="T9" fmla="*/ 2 h 2"/>
              <a:gd name="T10" fmla="*/ 9 w 9"/>
              <a:gd name="T11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" h="2">
                <a:moveTo>
                  <a:pt x="9" y="0"/>
                </a:moveTo>
                <a:lnTo>
                  <a:pt x="0" y="2"/>
                </a:lnTo>
                <a:lnTo>
                  <a:pt x="0" y="2"/>
                </a:lnTo>
                <a:lnTo>
                  <a:pt x="2" y="2"/>
                </a:lnTo>
                <a:lnTo>
                  <a:pt x="5" y="2"/>
                </a:lnTo>
                <a:lnTo>
                  <a:pt x="9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7" name="Freeform 6176"/>
          <p:cNvSpPr/>
          <p:nvPr/>
        </p:nvSpPr>
        <p:spPr bwMode="auto">
          <a:xfrm>
            <a:off x="-106779" y="6242922"/>
            <a:ext cx="14287" cy="3175"/>
          </a:xfrm>
          <a:custGeom>
            <a:avLst/>
            <a:gdLst>
              <a:gd name="T0" fmla="*/ 9 w 9"/>
              <a:gd name="T1" fmla="*/ 0 h 2"/>
              <a:gd name="T2" fmla="*/ 0 w 9"/>
              <a:gd name="T3" fmla="*/ 2 h 2"/>
              <a:gd name="T4" fmla="*/ 0 w 9"/>
              <a:gd name="T5" fmla="*/ 2 h 2"/>
              <a:gd name="T6" fmla="*/ 2 w 9"/>
              <a:gd name="T7" fmla="*/ 2 h 2"/>
              <a:gd name="T8" fmla="*/ 5 w 9"/>
              <a:gd name="T9" fmla="*/ 2 h 2"/>
              <a:gd name="T10" fmla="*/ 9 w 9"/>
              <a:gd name="T11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" h="2">
                <a:moveTo>
                  <a:pt x="9" y="0"/>
                </a:moveTo>
                <a:lnTo>
                  <a:pt x="0" y="2"/>
                </a:lnTo>
                <a:lnTo>
                  <a:pt x="0" y="2"/>
                </a:lnTo>
                <a:lnTo>
                  <a:pt x="2" y="2"/>
                </a:lnTo>
                <a:lnTo>
                  <a:pt x="5" y="2"/>
                </a:lnTo>
                <a:lnTo>
                  <a:pt x="9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8" name="Freeform 6177"/>
          <p:cNvSpPr/>
          <p:nvPr/>
        </p:nvSpPr>
        <p:spPr bwMode="auto">
          <a:xfrm>
            <a:off x="-106779" y="6246097"/>
            <a:ext cx="7937" cy="0"/>
          </a:xfrm>
          <a:custGeom>
            <a:avLst/>
            <a:gdLst>
              <a:gd name="T0" fmla="*/ 2 w 5"/>
              <a:gd name="T1" fmla="*/ 0 w 5"/>
              <a:gd name="T2" fmla="*/ 0 w 5"/>
              <a:gd name="T3" fmla="*/ 2 w 5"/>
              <a:gd name="T4" fmla="*/ 5 w 5"/>
              <a:gd name="T5" fmla="*/ 5 w 5"/>
              <a:gd name="T6" fmla="*/ 2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0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9" name="Freeform 6178"/>
          <p:cNvSpPr/>
          <p:nvPr/>
        </p:nvSpPr>
        <p:spPr bwMode="auto">
          <a:xfrm>
            <a:off x="-106779" y="6246097"/>
            <a:ext cx="7937" cy="0"/>
          </a:xfrm>
          <a:custGeom>
            <a:avLst/>
            <a:gdLst>
              <a:gd name="T0" fmla="*/ 2 w 5"/>
              <a:gd name="T1" fmla="*/ 0 w 5"/>
              <a:gd name="T2" fmla="*/ 0 w 5"/>
              <a:gd name="T3" fmla="*/ 2 w 5"/>
              <a:gd name="T4" fmla="*/ 5 w 5"/>
              <a:gd name="T5" fmla="*/ 5 w 5"/>
              <a:gd name="T6" fmla="*/ 2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5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0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0" name="Freeform 6179"/>
          <p:cNvSpPr/>
          <p:nvPr/>
        </p:nvSpPr>
        <p:spPr bwMode="auto">
          <a:xfrm>
            <a:off x="-106779" y="6246097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0 h 3"/>
              <a:gd name="T4" fmla="*/ 0 w 5"/>
              <a:gd name="T5" fmla="*/ 0 h 3"/>
              <a:gd name="T6" fmla="*/ 2 w 5"/>
              <a:gd name="T7" fmla="*/ 3 h 3"/>
              <a:gd name="T8" fmla="*/ 5 w 5"/>
              <a:gd name="T9" fmla="*/ 0 h 3"/>
              <a:gd name="T10" fmla="*/ 2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3"/>
                </a:lnTo>
                <a:lnTo>
                  <a:pt x="5" y="0"/>
                </a:lnTo>
                <a:lnTo>
                  <a:pt x="2" y="0"/>
                </a:lnTo>
                <a:close/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1" name="Freeform 6180"/>
          <p:cNvSpPr/>
          <p:nvPr/>
        </p:nvSpPr>
        <p:spPr bwMode="auto">
          <a:xfrm>
            <a:off x="-106779" y="6246097"/>
            <a:ext cx="7937" cy="4763"/>
          </a:xfrm>
          <a:custGeom>
            <a:avLst/>
            <a:gdLst>
              <a:gd name="T0" fmla="*/ 2 w 5"/>
              <a:gd name="T1" fmla="*/ 0 h 3"/>
              <a:gd name="T2" fmla="*/ 0 w 5"/>
              <a:gd name="T3" fmla="*/ 0 h 3"/>
              <a:gd name="T4" fmla="*/ 0 w 5"/>
              <a:gd name="T5" fmla="*/ 0 h 3"/>
              <a:gd name="T6" fmla="*/ 2 w 5"/>
              <a:gd name="T7" fmla="*/ 3 h 3"/>
              <a:gd name="T8" fmla="*/ 5 w 5"/>
              <a:gd name="T9" fmla="*/ 0 h 3"/>
              <a:gd name="T10" fmla="*/ 2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3"/>
                </a:lnTo>
                <a:lnTo>
                  <a:pt x="5" y="0"/>
                </a:lnTo>
                <a:lnTo>
                  <a:pt x="2" y="0"/>
                </a:lnTo>
              </a:path>
            </a:pathLst>
          </a:cu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4" name="Freeform 6221"/>
          <p:cNvSpPr/>
          <p:nvPr/>
        </p:nvSpPr>
        <p:spPr bwMode="auto">
          <a:xfrm>
            <a:off x="1679157" y="5033982"/>
            <a:ext cx="738271" cy="624739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6222"/>
          <p:cNvSpPr/>
          <p:nvPr/>
        </p:nvSpPr>
        <p:spPr bwMode="auto">
          <a:xfrm>
            <a:off x="1288633" y="3428285"/>
            <a:ext cx="1409700" cy="2166938"/>
          </a:xfrm>
          <a:custGeom>
            <a:avLst/>
            <a:gdLst>
              <a:gd name="T0" fmla="*/ 886 w 888"/>
              <a:gd name="T1" fmla="*/ 0 h 1365"/>
              <a:gd name="T2" fmla="*/ 9 w 888"/>
              <a:gd name="T3" fmla="*/ 1349 h 1365"/>
              <a:gd name="T4" fmla="*/ 0 w 888"/>
              <a:gd name="T5" fmla="*/ 1365 h 1365"/>
              <a:gd name="T6" fmla="*/ 0 w 888"/>
              <a:gd name="T7" fmla="*/ 1365 h 1365"/>
              <a:gd name="T8" fmla="*/ 888 w 888"/>
              <a:gd name="T9" fmla="*/ 2 h 1365"/>
              <a:gd name="T10" fmla="*/ 886 w 888"/>
              <a:gd name="T11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8" h="1365">
                <a:moveTo>
                  <a:pt x="886" y="0"/>
                </a:moveTo>
                <a:lnTo>
                  <a:pt x="9" y="1349"/>
                </a:lnTo>
                <a:lnTo>
                  <a:pt x="0" y="1365"/>
                </a:lnTo>
                <a:lnTo>
                  <a:pt x="0" y="1365"/>
                </a:lnTo>
                <a:lnTo>
                  <a:pt x="888" y="2"/>
                </a:lnTo>
                <a:lnTo>
                  <a:pt x="8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6291"/>
          <p:cNvSpPr/>
          <p:nvPr/>
        </p:nvSpPr>
        <p:spPr bwMode="auto">
          <a:xfrm>
            <a:off x="1285458" y="3766422"/>
            <a:ext cx="123825" cy="1803400"/>
          </a:xfrm>
          <a:custGeom>
            <a:avLst/>
            <a:gdLst>
              <a:gd name="T0" fmla="*/ 78 w 78"/>
              <a:gd name="T1" fmla="*/ 0 h 1136"/>
              <a:gd name="T2" fmla="*/ 78 w 78"/>
              <a:gd name="T3" fmla="*/ 0 h 1136"/>
              <a:gd name="T4" fmla="*/ 73 w 78"/>
              <a:gd name="T5" fmla="*/ 26 h 1136"/>
              <a:gd name="T6" fmla="*/ 28 w 78"/>
              <a:gd name="T7" fmla="*/ 685 h 1136"/>
              <a:gd name="T8" fmla="*/ 0 w 78"/>
              <a:gd name="T9" fmla="*/ 1136 h 1136"/>
              <a:gd name="T10" fmla="*/ 0 w 78"/>
              <a:gd name="T11" fmla="*/ 1133 h 1136"/>
              <a:gd name="T12" fmla="*/ 78 w 78"/>
              <a:gd name="T13" fmla="*/ 0 h 1136"/>
              <a:gd name="T14" fmla="*/ 78 w 78"/>
              <a:gd name="T15" fmla="*/ 0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1136">
                <a:moveTo>
                  <a:pt x="78" y="0"/>
                </a:moveTo>
                <a:lnTo>
                  <a:pt x="78" y="0"/>
                </a:lnTo>
                <a:lnTo>
                  <a:pt x="73" y="26"/>
                </a:lnTo>
                <a:lnTo>
                  <a:pt x="28" y="685"/>
                </a:lnTo>
                <a:lnTo>
                  <a:pt x="0" y="1136"/>
                </a:lnTo>
                <a:lnTo>
                  <a:pt x="0" y="1133"/>
                </a:lnTo>
                <a:lnTo>
                  <a:pt x="78" y="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6315"/>
          <p:cNvSpPr>
            <a:spLocks noEditPoints="1"/>
          </p:cNvSpPr>
          <p:nvPr/>
        </p:nvSpPr>
        <p:spPr bwMode="auto">
          <a:xfrm>
            <a:off x="1291808" y="3807697"/>
            <a:ext cx="106363" cy="1625600"/>
          </a:xfrm>
          <a:custGeom>
            <a:avLst/>
            <a:gdLst>
              <a:gd name="T0" fmla="*/ 64 w 67"/>
              <a:gd name="T1" fmla="*/ 34 h 1024"/>
              <a:gd name="T2" fmla="*/ 60 w 67"/>
              <a:gd name="T3" fmla="*/ 57 h 1024"/>
              <a:gd name="T4" fmla="*/ 0 w 67"/>
              <a:gd name="T5" fmla="*/ 991 h 1024"/>
              <a:gd name="T6" fmla="*/ 0 w 67"/>
              <a:gd name="T7" fmla="*/ 1024 h 1024"/>
              <a:gd name="T8" fmla="*/ 24 w 67"/>
              <a:gd name="T9" fmla="*/ 659 h 1024"/>
              <a:gd name="T10" fmla="*/ 64 w 67"/>
              <a:gd name="T11" fmla="*/ 34 h 1024"/>
              <a:gd name="T12" fmla="*/ 64 w 67"/>
              <a:gd name="T13" fmla="*/ 0 h 1024"/>
              <a:gd name="T14" fmla="*/ 64 w 67"/>
              <a:gd name="T15" fmla="*/ 0 h 1024"/>
              <a:gd name="T16" fmla="*/ 67 w 67"/>
              <a:gd name="T17" fmla="*/ 0 h 1024"/>
              <a:gd name="T18" fmla="*/ 67 w 67"/>
              <a:gd name="T19" fmla="*/ 0 h 1024"/>
              <a:gd name="T20" fmla="*/ 64 w 67"/>
              <a:gd name="T21" fmla="*/ 0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7" h="1024">
                <a:moveTo>
                  <a:pt x="64" y="34"/>
                </a:moveTo>
                <a:lnTo>
                  <a:pt x="60" y="57"/>
                </a:lnTo>
                <a:lnTo>
                  <a:pt x="0" y="991"/>
                </a:lnTo>
                <a:lnTo>
                  <a:pt x="0" y="1024"/>
                </a:lnTo>
                <a:lnTo>
                  <a:pt x="24" y="659"/>
                </a:lnTo>
                <a:lnTo>
                  <a:pt x="64" y="34"/>
                </a:lnTo>
                <a:moveTo>
                  <a:pt x="64" y="0"/>
                </a:moveTo>
                <a:lnTo>
                  <a:pt x="64" y="0"/>
                </a:lnTo>
                <a:lnTo>
                  <a:pt x="67" y="0"/>
                </a:lnTo>
                <a:lnTo>
                  <a:pt x="67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" name="Freeform 6389"/>
          <p:cNvSpPr>
            <a:spLocks noEditPoints="1"/>
          </p:cNvSpPr>
          <p:nvPr/>
        </p:nvSpPr>
        <p:spPr bwMode="auto">
          <a:xfrm>
            <a:off x="1288633" y="3906122"/>
            <a:ext cx="63500" cy="1565275"/>
          </a:xfrm>
          <a:custGeom>
            <a:avLst/>
            <a:gdLst>
              <a:gd name="T0" fmla="*/ 35 w 40"/>
              <a:gd name="T1" fmla="*/ 133 h 986"/>
              <a:gd name="T2" fmla="*/ 33 w 40"/>
              <a:gd name="T3" fmla="*/ 152 h 986"/>
              <a:gd name="T4" fmla="*/ 2 w 40"/>
              <a:gd name="T5" fmla="*/ 863 h 986"/>
              <a:gd name="T6" fmla="*/ 0 w 40"/>
              <a:gd name="T7" fmla="*/ 986 h 986"/>
              <a:gd name="T8" fmla="*/ 2 w 40"/>
              <a:gd name="T9" fmla="*/ 929 h 986"/>
              <a:gd name="T10" fmla="*/ 35 w 40"/>
              <a:gd name="T11" fmla="*/ 133 h 986"/>
              <a:gd name="T12" fmla="*/ 38 w 40"/>
              <a:gd name="T13" fmla="*/ 107 h 986"/>
              <a:gd name="T14" fmla="*/ 33 w 40"/>
              <a:gd name="T15" fmla="*/ 128 h 986"/>
              <a:gd name="T16" fmla="*/ 33 w 40"/>
              <a:gd name="T17" fmla="*/ 130 h 986"/>
              <a:gd name="T18" fmla="*/ 35 w 40"/>
              <a:gd name="T19" fmla="*/ 111 h 986"/>
              <a:gd name="T20" fmla="*/ 38 w 40"/>
              <a:gd name="T21" fmla="*/ 107 h 986"/>
              <a:gd name="T22" fmla="*/ 38 w 40"/>
              <a:gd name="T23" fmla="*/ 88 h 986"/>
              <a:gd name="T24" fmla="*/ 33 w 40"/>
              <a:gd name="T25" fmla="*/ 102 h 986"/>
              <a:gd name="T26" fmla="*/ 33 w 40"/>
              <a:gd name="T27" fmla="*/ 107 h 986"/>
              <a:gd name="T28" fmla="*/ 38 w 40"/>
              <a:gd name="T29" fmla="*/ 88 h 986"/>
              <a:gd name="T30" fmla="*/ 38 w 40"/>
              <a:gd name="T31" fmla="*/ 88 h 986"/>
              <a:gd name="T32" fmla="*/ 40 w 40"/>
              <a:gd name="T33" fmla="*/ 0 h 986"/>
              <a:gd name="T34" fmla="*/ 40 w 40"/>
              <a:gd name="T35" fmla="*/ 0 h 986"/>
              <a:gd name="T36" fmla="*/ 40 w 40"/>
              <a:gd name="T37" fmla="*/ 0 h 986"/>
              <a:gd name="T38" fmla="*/ 40 w 40"/>
              <a:gd name="T39" fmla="*/ 0 h 986"/>
              <a:gd name="T40" fmla="*/ 40 w 40"/>
              <a:gd name="T41" fmla="*/ 0 h 986"/>
              <a:gd name="T42" fmla="*/ 38 w 40"/>
              <a:gd name="T43" fmla="*/ 24 h 986"/>
              <a:gd name="T44" fmla="*/ 35 w 40"/>
              <a:gd name="T45" fmla="*/ 71 h 986"/>
              <a:gd name="T46" fmla="*/ 38 w 40"/>
              <a:gd name="T47" fmla="*/ 55 h 986"/>
              <a:gd name="T48" fmla="*/ 40 w 40"/>
              <a:gd name="T49" fmla="*/ 0 h 986"/>
              <a:gd name="T50" fmla="*/ 40 w 40"/>
              <a:gd name="T51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0" h="986">
                <a:moveTo>
                  <a:pt x="35" y="133"/>
                </a:moveTo>
                <a:lnTo>
                  <a:pt x="33" y="152"/>
                </a:lnTo>
                <a:lnTo>
                  <a:pt x="2" y="863"/>
                </a:lnTo>
                <a:lnTo>
                  <a:pt x="0" y="986"/>
                </a:lnTo>
                <a:lnTo>
                  <a:pt x="2" y="929"/>
                </a:lnTo>
                <a:lnTo>
                  <a:pt x="35" y="133"/>
                </a:lnTo>
                <a:moveTo>
                  <a:pt x="38" y="107"/>
                </a:moveTo>
                <a:lnTo>
                  <a:pt x="33" y="128"/>
                </a:lnTo>
                <a:lnTo>
                  <a:pt x="33" y="130"/>
                </a:lnTo>
                <a:lnTo>
                  <a:pt x="35" y="111"/>
                </a:lnTo>
                <a:lnTo>
                  <a:pt x="38" y="107"/>
                </a:lnTo>
                <a:moveTo>
                  <a:pt x="38" y="88"/>
                </a:moveTo>
                <a:lnTo>
                  <a:pt x="33" y="102"/>
                </a:lnTo>
                <a:lnTo>
                  <a:pt x="33" y="107"/>
                </a:lnTo>
                <a:lnTo>
                  <a:pt x="38" y="88"/>
                </a:lnTo>
                <a:lnTo>
                  <a:pt x="38" y="88"/>
                </a:lnTo>
                <a:moveTo>
                  <a:pt x="40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38" y="24"/>
                </a:lnTo>
                <a:lnTo>
                  <a:pt x="35" y="71"/>
                </a:lnTo>
                <a:lnTo>
                  <a:pt x="38" y="55"/>
                </a:lnTo>
                <a:lnTo>
                  <a:pt x="40" y="0"/>
                </a:lnTo>
                <a:lnTo>
                  <a:pt x="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8" name="Freeform 7651"/>
          <p:cNvSpPr>
            <a:spLocks noEditPoints="1"/>
          </p:cNvSpPr>
          <p:nvPr/>
        </p:nvSpPr>
        <p:spPr bwMode="auto">
          <a:xfrm>
            <a:off x="355183" y="5622210"/>
            <a:ext cx="906463" cy="1046163"/>
          </a:xfrm>
          <a:custGeom>
            <a:avLst/>
            <a:gdLst>
              <a:gd name="T0" fmla="*/ 0 w 571"/>
              <a:gd name="T1" fmla="*/ 659 h 659"/>
              <a:gd name="T2" fmla="*/ 0 w 571"/>
              <a:gd name="T3" fmla="*/ 659 h 659"/>
              <a:gd name="T4" fmla="*/ 0 w 571"/>
              <a:gd name="T5" fmla="*/ 659 h 659"/>
              <a:gd name="T6" fmla="*/ 50 w 571"/>
              <a:gd name="T7" fmla="*/ 606 h 659"/>
              <a:gd name="T8" fmla="*/ 123 w 571"/>
              <a:gd name="T9" fmla="*/ 514 h 659"/>
              <a:gd name="T10" fmla="*/ 50 w 571"/>
              <a:gd name="T11" fmla="*/ 604 h 659"/>
              <a:gd name="T12" fmla="*/ 123 w 571"/>
              <a:gd name="T13" fmla="*/ 514 h 659"/>
              <a:gd name="T14" fmla="*/ 126 w 571"/>
              <a:gd name="T15" fmla="*/ 512 h 659"/>
              <a:gd name="T16" fmla="*/ 140 w 571"/>
              <a:gd name="T17" fmla="*/ 502 h 659"/>
              <a:gd name="T18" fmla="*/ 204 w 571"/>
              <a:gd name="T19" fmla="*/ 422 h 659"/>
              <a:gd name="T20" fmla="*/ 142 w 571"/>
              <a:gd name="T21" fmla="*/ 497 h 659"/>
              <a:gd name="T22" fmla="*/ 204 w 571"/>
              <a:gd name="T23" fmla="*/ 422 h 659"/>
              <a:gd name="T24" fmla="*/ 209 w 571"/>
              <a:gd name="T25" fmla="*/ 417 h 659"/>
              <a:gd name="T26" fmla="*/ 218 w 571"/>
              <a:gd name="T27" fmla="*/ 412 h 659"/>
              <a:gd name="T28" fmla="*/ 259 w 571"/>
              <a:gd name="T29" fmla="*/ 360 h 659"/>
              <a:gd name="T30" fmla="*/ 221 w 571"/>
              <a:gd name="T31" fmla="*/ 410 h 659"/>
              <a:gd name="T32" fmla="*/ 259 w 571"/>
              <a:gd name="T33" fmla="*/ 360 h 659"/>
              <a:gd name="T34" fmla="*/ 261 w 571"/>
              <a:gd name="T35" fmla="*/ 355 h 659"/>
              <a:gd name="T36" fmla="*/ 275 w 571"/>
              <a:gd name="T37" fmla="*/ 346 h 659"/>
              <a:gd name="T38" fmla="*/ 282 w 571"/>
              <a:gd name="T39" fmla="*/ 332 h 659"/>
              <a:gd name="T40" fmla="*/ 278 w 571"/>
              <a:gd name="T41" fmla="*/ 341 h 659"/>
              <a:gd name="T42" fmla="*/ 282 w 571"/>
              <a:gd name="T43" fmla="*/ 332 h 659"/>
              <a:gd name="T44" fmla="*/ 294 w 571"/>
              <a:gd name="T45" fmla="*/ 320 h 659"/>
              <a:gd name="T46" fmla="*/ 287 w 571"/>
              <a:gd name="T47" fmla="*/ 332 h 659"/>
              <a:gd name="T48" fmla="*/ 313 w 571"/>
              <a:gd name="T49" fmla="*/ 298 h 659"/>
              <a:gd name="T50" fmla="*/ 301 w 571"/>
              <a:gd name="T51" fmla="*/ 315 h 659"/>
              <a:gd name="T52" fmla="*/ 313 w 571"/>
              <a:gd name="T53" fmla="*/ 298 h 659"/>
              <a:gd name="T54" fmla="*/ 315 w 571"/>
              <a:gd name="T55" fmla="*/ 294 h 659"/>
              <a:gd name="T56" fmla="*/ 330 w 571"/>
              <a:gd name="T57" fmla="*/ 284 h 659"/>
              <a:gd name="T58" fmla="*/ 339 w 571"/>
              <a:gd name="T59" fmla="*/ 268 h 659"/>
              <a:gd name="T60" fmla="*/ 332 w 571"/>
              <a:gd name="T61" fmla="*/ 279 h 659"/>
              <a:gd name="T62" fmla="*/ 339 w 571"/>
              <a:gd name="T63" fmla="*/ 268 h 659"/>
              <a:gd name="T64" fmla="*/ 346 w 571"/>
              <a:gd name="T65" fmla="*/ 258 h 659"/>
              <a:gd name="T66" fmla="*/ 351 w 571"/>
              <a:gd name="T67" fmla="*/ 258 h 659"/>
              <a:gd name="T68" fmla="*/ 353 w 571"/>
              <a:gd name="T69" fmla="*/ 251 h 659"/>
              <a:gd name="T70" fmla="*/ 353 w 571"/>
              <a:gd name="T71" fmla="*/ 256 h 659"/>
              <a:gd name="T72" fmla="*/ 353 w 571"/>
              <a:gd name="T73" fmla="*/ 251 h 659"/>
              <a:gd name="T74" fmla="*/ 353 w 571"/>
              <a:gd name="T75" fmla="*/ 249 h 659"/>
              <a:gd name="T76" fmla="*/ 389 w 571"/>
              <a:gd name="T77" fmla="*/ 213 h 659"/>
              <a:gd name="T78" fmla="*/ 401 w 571"/>
              <a:gd name="T79" fmla="*/ 196 h 659"/>
              <a:gd name="T80" fmla="*/ 391 w 571"/>
              <a:gd name="T81" fmla="*/ 211 h 659"/>
              <a:gd name="T82" fmla="*/ 401 w 571"/>
              <a:gd name="T83" fmla="*/ 196 h 659"/>
              <a:gd name="T84" fmla="*/ 403 w 571"/>
              <a:gd name="T85" fmla="*/ 192 h 659"/>
              <a:gd name="T86" fmla="*/ 405 w 571"/>
              <a:gd name="T87" fmla="*/ 194 h 659"/>
              <a:gd name="T88" fmla="*/ 529 w 571"/>
              <a:gd name="T89" fmla="*/ 47 h 659"/>
              <a:gd name="T90" fmla="*/ 413 w 571"/>
              <a:gd name="T91" fmla="*/ 187 h 659"/>
              <a:gd name="T92" fmla="*/ 529 w 571"/>
              <a:gd name="T93" fmla="*/ 47 h 659"/>
              <a:gd name="T94" fmla="*/ 545 w 571"/>
              <a:gd name="T95" fmla="*/ 28 h 659"/>
              <a:gd name="T96" fmla="*/ 562 w 571"/>
              <a:gd name="T97" fmla="*/ 14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659">
                <a:moveTo>
                  <a:pt x="0" y="659"/>
                </a:moveTo>
                <a:lnTo>
                  <a:pt x="0" y="659"/>
                </a:lnTo>
                <a:lnTo>
                  <a:pt x="0" y="659"/>
                </a:lnTo>
                <a:lnTo>
                  <a:pt x="0" y="659"/>
                </a:lnTo>
                <a:close/>
                <a:moveTo>
                  <a:pt x="48" y="604"/>
                </a:moveTo>
                <a:lnTo>
                  <a:pt x="0" y="659"/>
                </a:lnTo>
                <a:lnTo>
                  <a:pt x="19" y="640"/>
                </a:lnTo>
                <a:lnTo>
                  <a:pt x="50" y="606"/>
                </a:lnTo>
                <a:lnTo>
                  <a:pt x="48" y="604"/>
                </a:lnTo>
                <a:close/>
                <a:moveTo>
                  <a:pt x="123" y="514"/>
                </a:moveTo>
                <a:lnTo>
                  <a:pt x="48" y="602"/>
                </a:lnTo>
                <a:lnTo>
                  <a:pt x="50" y="604"/>
                </a:lnTo>
                <a:lnTo>
                  <a:pt x="126" y="516"/>
                </a:lnTo>
                <a:lnTo>
                  <a:pt x="123" y="514"/>
                </a:lnTo>
                <a:close/>
                <a:moveTo>
                  <a:pt x="135" y="500"/>
                </a:moveTo>
                <a:lnTo>
                  <a:pt x="126" y="512"/>
                </a:lnTo>
                <a:lnTo>
                  <a:pt x="128" y="514"/>
                </a:lnTo>
                <a:lnTo>
                  <a:pt x="140" y="502"/>
                </a:lnTo>
                <a:lnTo>
                  <a:pt x="135" y="500"/>
                </a:lnTo>
                <a:close/>
                <a:moveTo>
                  <a:pt x="204" y="422"/>
                </a:moveTo>
                <a:lnTo>
                  <a:pt x="138" y="497"/>
                </a:lnTo>
                <a:lnTo>
                  <a:pt x="142" y="497"/>
                </a:lnTo>
                <a:lnTo>
                  <a:pt x="204" y="426"/>
                </a:lnTo>
                <a:lnTo>
                  <a:pt x="204" y="422"/>
                </a:lnTo>
                <a:close/>
                <a:moveTo>
                  <a:pt x="216" y="410"/>
                </a:moveTo>
                <a:lnTo>
                  <a:pt x="209" y="417"/>
                </a:lnTo>
                <a:lnTo>
                  <a:pt x="209" y="422"/>
                </a:lnTo>
                <a:lnTo>
                  <a:pt x="218" y="412"/>
                </a:lnTo>
                <a:lnTo>
                  <a:pt x="216" y="410"/>
                </a:lnTo>
                <a:close/>
                <a:moveTo>
                  <a:pt x="259" y="360"/>
                </a:moveTo>
                <a:lnTo>
                  <a:pt x="218" y="407"/>
                </a:lnTo>
                <a:lnTo>
                  <a:pt x="221" y="410"/>
                </a:lnTo>
                <a:lnTo>
                  <a:pt x="256" y="365"/>
                </a:lnTo>
                <a:lnTo>
                  <a:pt x="259" y="360"/>
                </a:lnTo>
                <a:close/>
                <a:moveTo>
                  <a:pt x="275" y="341"/>
                </a:moveTo>
                <a:lnTo>
                  <a:pt x="261" y="355"/>
                </a:lnTo>
                <a:lnTo>
                  <a:pt x="263" y="360"/>
                </a:lnTo>
                <a:lnTo>
                  <a:pt x="275" y="346"/>
                </a:lnTo>
                <a:lnTo>
                  <a:pt x="275" y="341"/>
                </a:lnTo>
                <a:close/>
                <a:moveTo>
                  <a:pt x="282" y="332"/>
                </a:moveTo>
                <a:lnTo>
                  <a:pt x="280" y="336"/>
                </a:lnTo>
                <a:lnTo>
                  <a:pt x="278" y="341"/>
                </a:lnTo>
                <a:lnTo>
                  <a:pt x="282" y="339"/>
                </a:lnTo>
                <a:lnTo>
                  <a:pt x="282" y="332"/>
                </a:lnTo>
                <a:close/>
                <a:moveTo>
                  <a:pt x="299" y="320"/>
                </a:moveTo>
                <a:lnTo>
                  <a:pt x="294" y="320"/>
                </a:lnTo>
                <a:lnTo>
                  <a:pt x="287" y="324"/>
                </a:lnTo>
                <a:lnTo>
                  <a:pt x="287" y="332"/>
                </a:lnTo>
                <a:lnTo>
                  <a:pt x="299" y="320"/>
                </a:lnTo>
                <a:close/>
                <a:moveTo>
                  <a:pt x="313" y="298"/>
                </a:moveTo>
                <a:lnTo>
                  <a:pt x="296" y="315"/>
                </a:lnTo>
                <a:lnTo>
                  <a:pt x="301" y="315"/>
                </a:lnTo>
                <a:lnTo>
                  <a:pt x="311" y="303"/>
                </a:lnTo>
                <a:lnTo>
                  <a:pt x="313" y="298"/>
                </a:lnTo>
                <a:close/>
                <a:moveTo>
                  <a:pt x="330" y="277"/>
                </a:moveTo>
                <a:lnTo>
                  <a:pt x="315" y="294"/>
                </a:lnTo>
                <a:lnTo>
                  <a:pt x="315" y="298"/>
                </a:lnTo>
                <a:lnTo>
                  <a:pt x="330" y="284"/>
                </a:lnTo>
                <a:lnTo>
                  <a:pt x="330" y="277"/>
                </a:lnTo>
                <a:close/>
                <a:moveTo>
                  <a:pt x="339" y="268"/>
                </a:moveTo>
                <a:lnTo>
                  <a:pt x="334" y="272"/>
                </a:lnTo>
                <a:lnTo>
                  <a:pt x="332" y="279"/>
                </a:lnTo>
                <a:lnTo>
                  <a:pt x="337" y="272"/>
                </a:lnTo>
                <a:lnTo>
                  <a:pt x="339" y="268"/>
                </a:lnTo>
                <a:close/>
                <a:moveTo>
                  <a:pt x="349" y="256"/>
                </a:moveTo>
                <a:lnTo>
                  <a:pt x="346" y="258"/>
                </a:lnTo>
                <a:lnTo>
                  <a:pt x="346" y="265"/>
                </a:lnTo>
                <a:lnTo>
                  <a:pt x="351" y="258"/>
                </a:lnTo>
                <a:lnTo>
                  <a:pt x="349" y="256"/>
                </a:lnTo>
                <a:close/>
                <a:moveTo>
                  <a:pt x="353" y="251"/>
                </a:moveTo>
                <a:lnTo>
                  <a:pt x="351" y="253"/>
                </a:lnTo>
                <a:lnTo>
                  <a:pt x="353" y="256"/>
                </a:lnTo>
                <a:lnTo>
                  <a:pt x="353" y="253"/>
                </a:lnTo>
                <a:lnTo>
                  <a:pt x="353" y="251"/>
                </a:lnTo>
                <a:close/>
                <a:moveTo>
                  <a:pt x="389" y="208"/>
                </a:moveTo>
                <a:lnTo>
                  <a:pt x="353" y="249"/>
                </a:lnTo>
                <a:lnTo>
                  <a:pt x="356" y="251"/>
                </a:lnTo>
                <a:lnTo>
                  <a:pt x="389" y="213"/>
                </a:lnTo>
                <a:lnTo>
                  <a:pt x="389" y="208"/>
                </a:lnTo>
                <a:close/>
                <a:moveTo>
                  <a:pt x="401" y="196"/>
                </a:moveTo>
                <a:lnTo>
                  <a:pt x="391" y="206"/>
                </a:lnTo>
                <a:lnTo>
                  <a:pt x="391" y="211"/>
                </a:lnTo>
                <a:lnTo>
                  <a:pt x="401" y="201"/>
                </a:lnTo>
                <a:lnTo>
                  <a:pt x="401" y="196"/>
                </a:lnTo>
                <a:close/>
                <a:moveTo>
                  <a:pt x="405" y="189"/>
                </a:moveTo>
                <a:lnTo>
                  <a:pt x="403" y="192"/>
                </a:lnTo>
                <a:lnTo>
                  <a:pt x="403" y="196"/>
                </a:lnTo>
                <a:lnTo>
                  <a:pt x="405" y="194"/>
                </a:lnTo>
                <a:lnTo>
                  <a:pt x="405" y="189"/>
                </a:lnTo>
                <a:close/>
                <a:moveTo>
                  <a:pt x="529" y="47"/>
                </a:moveTo>
                <a:lnTo>
                  <a:pt x="415" y="180"/>
                </a:lnTo>
                <a:lnTo>
                  <a:pt x="413" y="187"/>
                </a:lnTo>
                <a:lnTo>
                  <a:pt x="522" y="59"/>
                </a:lnTo>
                <a:lnTo>
                  <a:pt x="529" y="47"/>
                </a:lnTo>
                <a:close/>
                <a:moveTo>
                  <a:pt x="571" y="0"/>
                </a:moveTo>
                <a:lnTo>
                  <a:pt x="545" y="28"/>
                </a:lnTo>
                <a:lnTo>
                  <a:pt x="541" y="40"/>
                </a:lnTo>
                <a:lnTo>
                  <a:pt x="562" y="14"/>
                </a:lnTo>
                <a:lnTo>
                  <a:pt x="5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9" name="Freeform 7652"/>
          <p:cNvSpPr>
            <a:spLocks noEditPoints="1"/>
          </p:cNvSpPr>
          <p:nvPr/>
        </p:nvSpPr>
        <p:spPr bwMode="auto">
          <a:xfrm>
            <a:off x="355183" y="5622210"/>
            <a:ext cx="906463" cy="1046163"/>
          </a:xfrm>
          <a:custGeom>
            <a:avLst/>
            <a:gdLst>
              <a:gd name="T0" fmla="*/ 0 w 571"/>
              <a:gd name="T1" fmla="*/ 659 h 659"/>
              <a:gd name="T2" fmla="*/ 0 w 571"/>
              <a:gd name="T3" fmla="*/ 659 h 659"/>
              <a:gd name="T4" fmla="*/ 0 w 571"/>
              <a:gd name="T5" fmla="*/ 659 h 659"/>
              <a:gd name="T6" fmla="*/ 50 w 571"/>
              <a:gd name="T7" fmla="*/ 606 h 659"/>
              <a:gd name="T8" fmla="*/ 123 w 571"/>
              <a:gd name="T9" fmla="*/ 514 h 659"/>
              <a:gd name="T10" fmla="*/ 50 w 571"/>
              <a:gd name="T11" fmla="*/ 604 h 659"/>
              <a:gd name="T12" fmla="*/ 123 w 571"/>
              <a:gd name="T13" fmla="*/ 514 h 659"/>
              <a:gd name="T14" fmla="*/ 126 w 571"/>
              <a:gd name="T15" fmla="*/ 512 h 659"/>
              <a:gd name="T16" fmla="*/ 140 w 571"/>
              <a:gd name="T17" fmla="*/ 502 h 659"/>
              <a:gd name="T18" fmla="*/ 204 w 571"/>
              <a:gd name="T19" fmla="*/ 422 h 659"/>
              <a:gd name="T20" fmla="*/ 142 w 571"/>
              <a:gd name="T21" fmla="*/ 497 h 659"/>
              <a:gd name="T22" fmla="*/ 204 w 571"/>
              <a:gd name="T23" fmla="*/ 422 h 659"/>
              <a:gd name="T24" fmla="*/ 209 w 571"/>
              <a:gd name="T25" fmla="*/ 417 h 659"/>
              <a:gd name="T26" fmla="*/ 218 w 571"/>
              <a:gd name="T27" fmla="*/ 412 h 659"/>
              <a:gd name="T28" fmla="*/ 259 w 571"/>
              <a:gd name="T29" fmla="*/ 360 h 659"/>
              <a:gd name="T30" fmla="*/ 221 w 571"/>
              <a:gd name="T31" fmla="*/ 410 h 659"/>
              <a:gd name="T32" fmla="*/ 259 w 571"/>
              <a:gd name="T33" fmla="*/ 360 h 659"/>
              <a:gd name="T34" fmla="*/ 261 w 571"/>
              <a:gd name="T35" fmla="*/ 355 h 659"/>
              <a:gd name="T36" fmla="*/ 275 w 571"/>
              <a:gd name="T37" fmla="*/ 346 h 659"/>
              <a:gd name="T38" fmla="*/ 282 w 571"/>
              <a:gd name="T39" fmla="*/ 332 h 659"/>
              <a:gd name="T40" fmla="*/ 278 w 571"/>
              <a:gd name="T41" fmla="*/ 341 h 659"/>
              <a:gd name="T42" fmla="*/ 282 w 571"/>
              <a:gd name="T43" fmla="*/ 332 h 659"/>
              <a:gd name="T44" fmla="*/ 294 w 571"/>
              <a:gd name="T45" fmla="*/ 320 h 659"/>
              <a:gd name="T46" fmla="*/ 287 w 571"/>
              <a:gd name="T47" fmla="*/ 332 h 659"/>
              <a:gd name="T48" fmla="*/ 313 w 571"/>
              <a:gd name="T49" fmla="*/ 298 h 659"/>
              <a:gd name="T50" fmla="*/ 301 w 571"/>
              <a:gd name="T51" fmla="*/ 315 h 659"/>
              <a:gd name="T52" fmla="*/ 313 w 571"/>
              <a:gd name="T53" fmla="*/ 298 h 659"/>
              <a:gd name="T54" fmla="*/ 315 w 571"/>
              <a:gd name="T55" fmla="*/ 294 h 659"/>
              <a:gd name="T56" fmla="*/ 330 w 571"/>
              <a:gd name="T57" fmla="*/ 284 h 659"/>
              <a:gd name="T58" fmla="*/ 339 w 571"/>
              <a:gd name="T59" fmla="*/ 268 h 659"/>
              <a:gd name="T60" fmla="*/ 332 w 571"/>
              <a:gd name="T61" fmla="*/ 279 h 659"/>
              <a:gd name="T62" fmla="*/ 339 w 571"/>
              <a:gd name="T63" fmla="*/ 268 h 659"/>
              <a:gd name="T64" fmla="*/ 346 w 571"/>
              <a:gd name="T65" fmla="*/ 258 h 659"/>
              <a:gd name="T66" fmla="*/ 351 w 571"/>
              <a:gd name="T67" fmla="*/ 258 h 659"/>
              <a:gd name="T68" fmla="*/ 353 w 571"/>
              <a:gd name="T69" fmla="*/ 251 h 659"/>
              <a:gd name="T70" fmla="*/ 353 w 571"/>
              <a:gd name="T71" fmla="*/ 256 h 659"/>
              <a:gd name="T72" fmla="*/ 353 w 571"/>
              <a:gd name="T73" fmla="*/ 251 h 659"/>
              <a:gd name="T74" fmla="*/ 353 w 571"/>
              <a:gd name="T75" fmla="*/ 249 h 659"/>
              <a:gd name="T76" fmla="*/ 389 w 571"/>
              <a:gd name="T77" fmla="*/ 213 h 659"/>
              <a:gd name="T78" fmla="*/ 401 w 571"/>
              <a:gd name="T79" fmla="*/ 196 h 659"/>
              <a:gd name="T80" fmla="*/ 391 w 571"/>
              <a:gd name="T81" fmla="*/ 211 h 659"/>
              <a:gd name="T82" fmla="*/ 401 w 571"/>
              <a:gd name="T83" fmla="*/ 196 h 659"/>
              <a:gd name="T84" fmla="*/ 403 w 571"/>
              <a:gd name="T85" fmla="*/ 192 h 659"/>
              <a:gd name="T86" fmla="*/ 405 w 571"/>
              <a:gd name="T87" fmla="*/ 194 h 659"/>
              <a:gd name="T88" fmla="*/ 529 w 571"/>
              <a:gd name="T89" fmla="*/ 47 h 659"/>
              <a:gd name="T90" fmla="*/ 413 w 571"/>
              <a:gd name="T91" fmla="*/ 187 h 659"/>
              <a:gd name="T92" fmla="*/ 529 w 571"/>
              <a:gd name="T93" fmla="*/ 47 h 659"/>
              <a:gd name="T94" fmla="*/ 545 w 571"/>
              <a:gd name="T95" fmla="*/ 28 h 659"/>
              <a:gd name="T96" fmla="*/ 562 w 571"/>
              <a:gd name="T97" fmla="*/ 14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659">
                <a:moveTo>
                  <a:pt x="0" y="659"/>
                </a:moveTo>
                <a:lnTo>
                  <a:pt x="0" y="659"/>
                </a:lnTo>
                <a:lnTo>
                  <a:pt x="0" y="659"/>
                </a:lnTo>
                <a:lnTo>
                  <a:pt x="0" y="659"/>
                </a:lnTo>
                <a:moveTo>
                  <a:pt x="48" y="604"/>
                </a:moveTo>
                <a:lnTo>
                  <a:pt x="0" y="659"/>
                </a:lnTo>
                <a:lnTo>
                  <a:pt x="19" y="640"/>
                </a:lnTo>
                <a:lnTo>
                  <a:pt x="50" y="606"/>
                </a:lnTo>
                <a:lnTo>
                  <a:pt x="48" y="604"/>
                </a:lnTo>
                <a:moveTo>
                  <a:pt x="123" y="514"/>
                </a:moveTo>
                <a:lnTo>
                  <a:pt x="48" y="602"/>
                </a:lnTo>
                <a:lnTo>
                  <a:pt x="50" y="604"/>
                </a:lnTo>
                <a:lnTo>
                  <a:pt x="126" y="516"/>
                </a:lnTo>
                <a:lnTo>
                  <a:pt x="123" y="514"/>
                </a:lnTo>
                <a:moveTo>
                  <a:pt x="135" y="500"/>
                </a:moveTo>
                <a:lnTo>
                  <a:pt x="126" y="512"/>
                </a:lnTo>
                <a:lnTo>
                  <a:pt x="128" y="514"/>
                </a:lnTo>
                <a:lnTo>
                  <a:pt x="140" y="502"/>
                </a:lnTo>
                <a:lnTo>
                  <a:pt x="135" y="500"/>
                </a:lnTo>
                <a:moveTo>
                  <a:pt x="204" y="422"/>
                </a:moveTo>
                <a:lnTo>
                  <a:pt x="138" y="497"/>
                </a:lnTo>
                <a:lnTo>
                  <a:pt x="142" y="497"/>
                </a:lnTo>
                <a:lnTo>
                  <a:pt x="204" y="426"/>
                </a:lnTo>
                <a:lnTo>
                  <a:pt x="204" y="422"/>
                </a:lnTo>
                <a:moveTo>
                  <a:pt x="216" y="410"/>
                </a:moveTo>
                <a:lnTo>
                  <a:pt x="209" y="417"/>
                </a:lnTo>
                <a:lnTo>
                  <a:pt x="209" y="422"/>
                </a:lnTo>
                <a:lnTo>
                  <a:pt x="218" y="412"/>
                </a:lnTo>
                <a:lnTo>
                  <a:pt x="216" y="410"/>
                </a:lnTo>
                <a:moveTo>
                  <a:pt x="259" y="360"/>
                </a:moveTo>
                <a:lnTo>
                  <a:pt x="218" y="407"/>
                </a:lnTo>
                <a:lnTo>
                  <a:pt x="221" y="410"/>
                </a:lnTo>
                <a:lnTo>
                  <a:pt x="256" y="365"/>
                </a:lnTo>
                <a:lnTo>
                  <a:pt x="259" y="360"/>
                </a:lnTo>
                <a:moveTo>
                  <a:pt x="275" y="341"/>
                </a:moveTo>
                <a:lnTo>
                  <a:pt x="261" y="355"/>
                </a:lnTo>
                <a:lnTo>
                  <a:pt x="263" y="360"/>
                </a:lnTo>
                <a:lnTo>
                  <a:pt x="275" y="346"/>
                </a:lnTo>
                <a:lnTo>
                  <a:pt x="275" y="341"/>
                </a:lnTo>
                <a:moveTo>
                  <a:pt x="282" y="332"/>
                </a:moveTo>
                <a:lnTo>
                  <a:pt x="280" y="336"/>
                </a:lnTo>
                <a:lnTo>
                  <a:pt x="278" y="341"/>
                </a:lnTo>
                <a:lnTo>
                  <a:pt x="282" y="339"/>
                </a:lnTo>
                <a:lnTo>
                  <a:pt x="282" y="332"/>
                </a:lnTo>
                <a:moveTo>
                  <a:pt x="299" y="320"/>
                </a:moveTo>
                <a:lnTo>
                  <a:pt x="294" y="320"/>
                </a:lnTo>
                <a:lnTo>
                  <a:pt x="287" y="324"/>
                </a:lnTo>
                <a:lnTo>
                  <a:pt x="287" y="332"/>
                </a:lnTo>
                <a:lnTo>
                  <a:pt x="299" y="320"/>
                </a:lnTo>
                <a:moveTo>
                  <a:pt x="313" y="298"/>
                </a:moveTo>
                <a:lnTo>
                  <a:pt x="296" y="315"/>
                </a:lnTo>
                <a:lnTo>
                  <a:pt x="301" y="315"/>
                </a:lnTo>
                <a:lnTo>
                  <a:pt x="311" y="303"/>
                </a:lnTo>
                <a:lnTo>
                  <a:pt x="313" y="298"/>
                </a:lnTo>
                <a:moveTo>
                  <a:pt x="330" y="277"/>
                </a:moveTo>
                <a:lnTo>
                  <a:pt x="315" y="294"/>
                </a:lnTo>
                <a:lnTo>
                  <a:pt x="315" y="298"/>
                </a:lnTo>
                <a:lnTo>
                  <a:pt x="330" y="284"/>
                </a:lnTo>
                <a:lnTo>
                  <a:pt x="330" y="277"/>
                </a:lnTo>
                <a:moveTo>
                  <a:pt x="339" y="268"/>
                </a:moveTo>
                <a:lnTo>
                  <a:pt x="334" y="272"/>
                </a:lnTo>
                <a:lnTo>
                  <a:pt x="332" y="279"/>
                </a:lnTo>
                <a:lnTo>
                  <a:pt x="337" y="272"/>
                </a:lnTo>
                <a:lnTo>
                  <a:pt x="339" y="268"/>
                </a:lnTo>
                <a:moveTo>
                  <a:pt x="349" y="256"/>
                </a:moveTo>
                <a:lnTo>
                  <a:pt x="346" y="258"/>
                </a:lnTo>
                <a:lnTo>
                  <a:pt x="346" y="265"/>
                </a:lnTo>
                <a:lnTo>
                  <a:pt x="351" y="258"/>
                </a:lnTo>
                <a:lnTo>
                  <a:pt x="349" y="256"/>
                </a:lnTo>
                <a:moveTo>
                  <a:pt x="353" y="251"/>
                </a:moveTo>
                <a:lnTo>
                  <a:pt x="351" y="253"/>
                </a:lnTo>
                <a:lnTo>
                  <a:pt x="353" y="256"/>
                </a:lnTo>
                <a:lnTo>
                  <a:pt x="353" y="253"/>
                </a:lnTo>
                <a:lnTo>
                  <a:pt x="353" y="251"/>
                </a:lnTo>
                <a:moveTo>
                  <a:pt x="389" y="208"/>
                </a:moveTo>
                <a:lnTo>
                  <a:pt x="353" y="249"/>
                </a:lnTo>
                <a:lnTo>
                  <a:pt x="356" y="251"/>
                </a:lnTo>
                <a:lnTo>
                  <a:pt x="389" y="213"/>
                </a:lnTo>
                <a:lnTo>
                  <a:pt x="389" y="208"/>
                </a:lnTo>
                <a:moveTo>
                  <a:pt x="401" y="196"/>
                </a:moveTo>
                <a:lnTo>
                  <a:pt x="391" y="206"/>
                </a:lnTo>
                <a:lnTo>
                  <a:pt x="391" y="211"/>
                </a:lnTo>
                <a:lnTo>
                  <a:pt x="401" y="201"/>
                </a:lnTo>
                <a:lnTo>
                  <a:pt x="401" y="196"/>
                </a:lnTo>
                <a:moveTo>
                  <a:pt x="405" y="189"/>
                </a:moveTo>
                <a:lnTo>
                  <a:pt x="403" y="192"/>
                </a:lnTo>
                <a:lnTo>
                  <a:pt x="403" y="196"/>
                </a:lnTo>
                <a:lnTo>
                  <a:pt x="405" y="194"/>
                </a:lnTo>
                <a:lnTo>
                  <a:pt x="405" y="189"/>
                </a:lnTo>
                <a:moveTo>
                  <a:pt x="529" y="47"/>
                </a:moveTo>
                <a:lnTo>
                  <a:pt x="415" y="180"/>
                </a:lnTo>
                <a:lnTo>
                  <a:pt x="413" y="187"/>
                </a:lnTo>
                <a:lnTo>
                  <a:pt x="522" y="59"/>
                </a:lnTo>
                <a:lnTo>
                  <a:pt x="529" y="47"/>
                </a:lnTo>
                <a:moveTo>
                  <a:pt x="571" y="0"/>
                </a:moveTo>
                <a:lnTo>
                  <a:pt x="545" y="28"/>
                </a:lnTo>
                <a:lnTo>
                  <a:pt x="541" y="40"/>
                </a:lnTo>
                <a:lnTo>
                  <a:pt x="562" y="14"/>
                </a:lnTo>
                <a:lnTo>
                  <a:pt x="5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0" name="Freeform 7657"/>
          <p:cNvSpPr/>
          <p:nvPr/>
        </p:nvSpPr>
        <p:spPr bwMode="auto">
          <a:xfrm>
            <a:off x="431383" y="6577885"/>
            <a:ext cx="3175" cy="6350"/>
          </a:xfrm>
          <a:custGeom>
            <a:avLst/>
            <a:gdLst>
              <a:gd name="T0" fmla="*/ 0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0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1" name="Freeform 7658"/>
          <p:cNvSpPr/>
          <p:nvPr/>
        </p:nvSpPr>
        <p:spPr bwMode="auto">
          <a:xfrm>
            <a:off x="431383" y="6577885"/>
            <a:ext cx="3175" cy="6350"/>
          </a:xfrm>
          <a:custGeom>
            <a:avLst/>
            <a:gdLst>
              <a:gd name="T0" fmla="*/ 0 w 2"/>
              <a:gd name="T1" fmla="*/ 0 h 4"/>
              <a:gd name="T2" fmla="*/ 0 w 2"/>
              <a:gd name="T3" fmla="*/ 2 h 4"/>
              <a:gd name="T4" fmla="*/ 2 w 2"/>
              <a:gd name="T5" fmla="*/ 4 h 4"/>
              <a:gd name="T6" fmla="*/ 2 w 2"/>
              <a:gd name="T7" fmla="*/ 2 h 4"/>
              <a:gd name="T8" fmla="*/ 0 w 2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2" name="Freeform 7761"/>
          <p:cNvSpPr/>
          <p:nvPr/>
        </p:nvSpPr>
        <p:spPr bwMode="auto">
          <a:xfrm>
            <a:off x="355183" y="6638210"/>
            <a:ext cx="30163" cy="30163"/>
          </a:xfrm>
          <a:custGeom>
            <a:avLst/>
            <a:gdLst>
              <a:gd name="T0" fmla="*/ 19 w 19"/>
              <a:gd name="T1" fmla="*/ 0 h 19"/>
              <a:gd name="T2" fmla="*/ 0 w 19"/>
              <a:gd name="T3" fmla="*/ 19 h 19"/>
              <a:gd name="T4" fmla="*/ 0 w 19"/>
              <a:gd name="T5" fmla="*/ 19 h 19"/>
              <a:gd name="T6" fmla="*/ 0 w 19"/>
              <a:gd name="T7" fmla="*/ 19 h 19"/>
              <a:gd name="T8" fmla="*/ 0 w 19"/>
              <a:gd name="T9" fmla="*/ 19 h 19"/>
              <a:gd name="T10" fmla="*/ 0 w 19"/>
              <a:gd name="T11" fmla="*/ 16 h 19"/>
              <a:gd name="T12" fmla="*/ 7 w 19"/>
              <a:gd name="T13" fmla="*/ 14 h 19"/>
              <a:gd name="T14" fmla="*/ 19 w 19"/>
              <a:gd name="T1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19">
                <a:moveTo>
                  <a:pt x="19" y="0"/>
                </a:move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6"/>
                </a:lnTo>
                <a:lnTo>
                  <a:pt x="7" y="14"/>
                </a:lnTo>
                <a:lnTo>
                  <a:pt x="19" y="0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3" name="Freeform 7762"/>
          <p:cNvSpPr/>
          <p:nvPr/>
        </p:nvSpPr>
        <p:spPr bwMode="auto">
          <a:xfrm>
            <a:off x="355183" y="6638210"/>
            <a:ext cx="30163" cy="30163"/>
          </a:xfrm>
          <a:custGeom>
            <a:avLst/>
            <a:gdLst>
              <a:gd name="T0" fmla="*/ 19 w 19"/>
              <a:gd name="T1" fmla="*/ 0 h 19"/>
              <a:gd name="T2" fmla="*/ 0 w 19"/>
              <a:gd name="T3" fmla="*/ 19 h 19"/>
              <a:gd name="T4" fmla="*/ 0 w 19"/>
              <a:gd name="T5" fmla="*/ 19 h 19"/>
              <a:gd name="T6" fmla="*/ 0 w 19"/>
              <a:gd name="T7" fmla="*/ 19 h 19"/>
              <a:gd name="T8" fmla="*/ 0 w 19"/>
              <a:gd name="T9" fmla="*/ 19 h 19"/>
              <a:gd name="T10" fmla="*/ 0 w 19"/>
              <a:gd name="T11" fmla="*/ 16 h 19"/>
              <a:gd name="T12" fmla="*/ 7 w 19"/>
              <a:gd name="T13" fmla="*/ 14 h 19"/>
              <a:gd name="T14" fmla="*/ 19 w 19"/>
              <a:gd name="T1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19">
                <a:moveTo>
                  <a:pt x="19" y="0"/>
                </a:move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9"/>
                </a:lnTo>
                <a:lnTo>
                  <a:pt x="0" y="16"/>
                </a:lnTo>
                <a:lnTo>
                  <a:pt x="7" y="14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4" name="Freeform 7763"/>
          <p:cNvSpPr/>
          <p:nvPr/>
        </p:nvSpPr>
        <p:spPr bwMode="auto">
          <a:xfrm>
            <a:off x="355183" y="6660435"/>
            <a:ext cx="11113" cy="7938"/>
          </a:xfrm>
          <a:custGeom>
            <a:avLst/>
            <a:gdLst>
              <a:gd name="T0" fmla="*/ 7 w 7"/>
              <a:gd name="T1" fmla="*/ 0 h 5"/>
              <a:gd name="T2" fmla="*/ 0 w 7"/>
              <a:gd name="T3" fmla="*/ 2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2 h 5"/>
              <a:gd name="T10" fmla="*/ 3 w 7"/>
              <a:gd name="T11" fmla="*/ 5 h 5"/>
              <a:gd name="T12" fmla="*/ 7 w 7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5">
                <a:moveTo>
                  <a:pt x="7" y="0"/>
                </a:moveTo>
                <a:lnTo>
                  <a:pt x="0" y="2"/>
                </a:lnTo>
                <a:lnTo>
                  <a:pt x="0" y="5"/>
                </a:lnTo>
                <a:lnTo>
                  <a:pt x="0" y="5"/>
                </a:lnTo>
                <a:lnTo>
                  <a:pt x="0" y="2"/>
                </a:lnTo>
                <a:lnTo>
                  <a:pt x="3" y="5"/>
                </a:lnTo>
                <a:lnTo>
                  <a:pt x="7" y="0"/>
                </a:lnTo>
                <a:close/>
              </a:path>
            </a:pathLst>
          </a:custGeom>
          <a:solidFill>
            <a:srgbClr val="101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5" name="Freeform 7764"/>
          <p:cNvSpPr/>
          <p:nvPr/>
        </p:nvSpPr>
        <p:spPr bwMode="auto">
          <a:xfrm>
            <a:off x="355183" y="6660435"/>
            <a:ext cx="11113" cy="7938"/>
          </a:xfrm>
          <a:custGeom>
            <a:avLst/>
            <a:gdLst>
              <a:gd name="T0" fmla="*/ 7 w 7"/>
              <a:gd name="T1" fmla="*/ 0 h 5"/>
              <a:gd name="T2" fmla="*/ 0 w 7"/>
              <a:gd name="T3" fmla="*/ 2 h 5"/>
              <a:gd name="T4" fmla="*/ 0 w 7"/>
              <a:gd name="T5" fmla="*/ 5 h 5"/>
              <a:gd name="T6" fmla="*/ 0 w 7"/>
              <a:gd name="T7" fmla="*/ 5 h 5"/>
              <a:gd name="T8" fmla="*/ 0 w 7"/>
              <a:gd name="T9" fmla="*/ 2 h 5"/>
              <a:gd name="T10" fmla="*/ 3 w 7"/>
              <a:gd name="T11" fmla="*/ 5 h 5"/>
              <a:gd name="T12" fmla="*/ 7 w 7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5">
                <a:moveTo>
                  <a:pt x="7" y="0"/>
                </a:moveTo>
                <a:lnTo>
                  <a:pt x="0" y="2"/>
                </a:lnTo>
                <a:lnTo>
                  <a:pt x="0" y="5"/>
                </a:lnTo>
                <a:lnTo>
                  <a:pt x="0" y="5"/>
                </a:lnTo>
                <a:lnTo>
                  <a:pt x="0" y="2"/>
                </a:lnTo>
                <a:lnTo>
                  <a:pt x="3" y="5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6" name="Freeform 7765"/>
          <p:cNvSpPr/>
          <p:nvPr/>
        </p:nvSpPr>
        <p:spPr bwMode="auto">
          <a:xfrm>
            <a:off x="355183" y="6663610"/>
            <a:ext cx="4763" cy="4763"/>
          </a:xfrm>
          <a:custGeom>
            <a:avLst/>
            <a:gdLst>
              <a:gd name="T0" fmla="*/ 0 w 3"/>
              <a:gd name="T1" fmla="*/ 0 h 3"/>
              <a:gd name="T2" fmla="*/ 0 w 3"/>
              <a:gd name="T3" fmla="*/ 3 h 3"/>
              <a:gd name="T4" fmla="*/ 3 w 3"/>
              <a:gd name="T5" fmla="*/ 3 h 3"/>
              <a:gd name="T6" fmla="*/ 3 w 3"/>
              <a:gd name="T7" fmla="*/ 3 h 3"/>
              <a:gd name="T8" fmla="*/ 0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0" y="0"/>
                </a:moveTo>
                <a:lnTo>
                  <a:pt x="0" y="3"/>
                </a:lnTo>
                <a:lnTo>
                  <a:pt x="3" y="3"/>
                </a:lnTo>
                <a:lnTo>
                  <a:pt x="3" y="3"/>
                </a:lnTo>
                <a:lnTo>
                  <a:pt x="0" y="0"/>
                </a:lnTo>
                <a:close/>
              </a:path>
            </a:pathLst>
          </a:custGeom>
          <a:solidFill>
            <a:srgbClr val="060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7" name="Freeform 7766"/>
          <p:cNvSpPr/>
          <p:nvPr/>
        </p:nvSpPr>
        <p:spPr bwMode="auto">
          <a:xfrm>
            <a:off x="355183" y="6663610"/>
            <a:ext cx="4763" cy="4763"/>
          </a:xfrm>
          <a:custGeom>
            <a:avLst/>
            <a:gdLst>
              <a:gd name="T0" fmla="*/ 0 w 3"/>
              <a:gd name="T1" fmla="*/ 0 h 3"/>
              <a:gd name="T2" fmla="*/ 0 w 3"/>
              <a:gd name="T3" fmla="*/ 3 h 3"/>
              <a:gd name="T4" fmla="*/ 3 w 3"/>
              <a:gd name="T5" fmla="*/ 3 h 3"/>
              <a:gd name="T6" fmla="*/ 3 w 3"/>
              <a:gd name="T7" fmla="*/ 3 h 3"/>
              <a:gd name="T8" fmla="*/ 0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0" y="0"/>
                </a:moveTo>
                <a:lnTo>
                  <a:pt x="0" y="3"/>
                </a:lnTo>
                <a:lnTo>
                  <a:pt x="3" y="3"/>
                </a:lnTo>
                <a:lnTo>
                  <a:pt x="3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8" name="Freeform 8077"/>
          <p:cNvSpPr>
            <a:spLocks noEditPoints="1"/>
          </p:cNvSpPr>
          <p:nvPr/>
        </p:nvSpPr>
        <p:spPr bwMode="auto">
          <a:xfrm>
            <a:off x="1288633" y="5606335"/>
            <a:ext cx="2320925" cy="1087438"/>
          </a:xfrm>
          <a:custGeom>
            <a:avLst/>
            <a:gdLst>
              <a:gd name="T0" fmla="*/ 855 w 1462"/>
              <a:gd name="T1" fmla="*/ 403 h 685"/>
              <a:gd name="T2" fmla="*/ 1462 w 1462"/>
              <a:gd name="T3" fmla="*/ 685 h 685"/>
              <a:gd name="T4" fmla="*/ 1462 w 1462"/>
              <a:gd name="T5" fmla="*/ 685 h 685"/>
              <a:gd name="T6" fmla="*/ 813 w 1462"/>
              <a:gd name="T7" fmla="*/ 379 h 685"/>
              <a:gd name="T8" fmla="*/ 851 w 1462"/>
              <a:gd name="T9" fmla="*/ 401 h 685"/>
              <a:gd name="T10" fmla="*/ 813 w 1462"/>
              <a:gd name="T11" fmla="*/ 379 h 685"/>
              <a:gd name="T12" fmla="*/ 753 w 1462"/>
              <a:gd name="T13" fmla="*/ 356 h 685"/>
              <a:gd name="T14" fmla="*/ 808 w 1462"/>
              <a:gd name="T15" fmla="*/ 377 h 685"/>
              <a:gd name="T16" fmla="*/ 737 w 1462"/>
              <a:gd name="T17" fmla="*/ 344 h 685"/>
              <a:gd name="T18" fmla="*/ 749 w 1462"/>
              <a:gd name="T19" fmla="*/ 353 h 685"/>
              <a:gd name="T20" fmla="*/ 737 w 1462"/>
              <a:gd name="T21" fmla="*/ 344 h 685"/>
              <a:gd name="T22" fmla="*/ 727 w 1462"/>
              <a:gd name="T23" fmla="*/ 344 h 685"/>
              <a:gd name="T24" fmla="*/ 689 w 1462"/>
              <a:gd name="T25" fmla="*/ 323 h 685"/>
              <a:gd name="T26" fmla="*/ 678 w 1462"/>
              <a:gd name="T27" fmla="*/ 318 h 685"/>
              <a:gd name="T28" fmla="*/ 678 w 1462"/>
              <a:gd name="T29" fmla="*/ 320 h 685"/>
              <a:gd name="T30" fmla="*/ 678 w 1462"/>
              <a:gd name="T31" fmla="*/ 318 h 685"/>
              <a:gd name="T32" fmla="*/ 642 w 1462"/>
              <a:gd name="T33" fmla="*/ 304 h 685"/>
              <a:gd name="T34" fmla="*/ 673 w 1462"/>
              <a:gd name="T35" fmla="*/ 313 h 685"/>
              <a:gd name="T36" fmla="*/ 604 w 1462"/>
              <a:gd name="T37" fmla="*/ 282 h 685"/>
              <a:gd name="T38" fmla="*/ 637 w 1462"/>
              <a:gd name="T39" fmla="*/ 301 h 685"/>
              <a:gd name="T40" fmla="*/ 604 w 1462"/>
              <a:gd name="T41" fmla="*/ 282 h 685"/>
              <a:gd name="T42" fmla="*/ 590 w 1462"/>
              <a:gd name="T43" fmla="*/ 278 h 685"/>
              <a:gd name="T44" fmla="*/ 599 w 1462"/>
              <a:gd name="T45" fmla="*/ 280 h 685"/>
              <a:gd name="T46" fmla="*/ 561 w 1462"/>
              <a:gd name="T47" fmla="*/ 263 h 685"/>
              <a:gd name="T48" fmla="*/ 585 w 1462"/>
              <a:gd name="T49" fmla="*/ 278 h 685"/>
              <a:gd name="T50" fmla="*/ 561 w 1462"/>
              <a:gd name="T51" fmla="*/ 263 h 685"/>
              <a:gd name="T52" fmla="*/ 481 w 1462"/>
              <a:gd name="T53" fmla="*/ 228 h 685"/>
              <a:gd name="T54" fmla="*/ 557 w 1462"/>
              <a:gd name="T55" fmla="*/ 261 h 685"/>
              <a:gd name="T56" fmla="*/ 448 w 1462"/>
              <a:gd name="T57" fmla="*/ 209 h 685"/>
              <a:gd name="T58" fmla="*/ 479 w 1462"/>
              <a:gd name="T59" fmla="*/ 225 h 685"/>
              <a:gd name="T60" fmla="*/ 448 w 1462"/>
              <a:gd name="T61" fmla="*/ 209 h 685"/>
              <a:gd name="T62" fmla="*/ 372 w 1462"/>
              <a:gd name="T63" fmla="*/ 176 h 685"/>
              <a:gd name="T64" fmla="*/ 445 w 1462"/>
              <a:gd name="T65" fmla="*/ 206 h 685"/>
              <a:gd name="T66" fmla="*/ 370 w 1462"/>
              <a:gd name="T67" fmla="*/ 171 h 685"/>
              <a:gd name="T68" fmla="*/ 370 w 1462"/>
              <a:gd name="T69" fmla="*/ 176 h 685"/>
              <a:gd name="T70" fmla="*/ 370 w 1462"/>
              <a:gd name="T71" fmla="*/ 171 h 685"/>
              <a:gd name="T72" fmla="*/ 355 w 1462"/>
              <a:gd name="T73" fmla="*/ 169 h 685"/>
              <a:gd name="T74" fmla="*/ 367 w 1462"/>
              <a:gd name="T75" fmla="*/ 171 h 685"/>
              <a:gd name="T76" fmla="*/ 355 w 1462"/>
              <a:gd name="T77" fmla="*/ 164 h 685"/>
              <a:gd name="T78" fmla="*/ 351 w 1462"/>
              <a:gd name="T79" fmla="*/ 166 h 685"/>
              <a:gd name="T80" fmla="*/ 355 w 1462"/>
              <a:gd name="T81" fmla="*/ 164 h 685"/>
              <a:gd name="T82" fmla="*/ 194 w 1462"/>
              <a:gd name="T83" fmla="*/ 93 h 685"/>
              <a:gd name="T84" fmla="*/ 351 w 1462"/>
              <a:gd name="T85" fmla="*/ 164 h 685"/>
              <a:gd name="T86" fmla="*/ 187 w 1462"/>
              <a:gd name="T87" fmla="*/ 86 h 685"/>
              <a:gd name="T88" fmla="*/ 189 w 1462"/>
              <a:gd name="T89" fmla="*/ 90 h 685"/>
              <a:gd name="T90" fmla="*/ 187 w 1462"/>
              <a:gd name="T91" fmla="*/ 86 h 685"/>
              <a:gd name="T92" fmla="*/ 149 w 1462"/>
              <a:gd name="T93" fmla="*/ 71 h 685"/>
              <a:gd name="T94" fmla="*/ 185 w 1462"/>
              <a:gd name="T95" fmla="*/ 86 h 685"/>
              <a:gd name="T96" fmla="*/ 62 w 1462"/>
              <a:gd name="T97" fmla="*/ 26 h 685"/>
              <a:gd name="T98" fmla="*/ 147 w 1462"/>
              <a:gd name="T99" fmla="*/ 71 h 685"/>
              <a:gd name="T100" fmla="*/ 62 w 1462"/>
              <a:gd name="T101" fmla="*/ 26 h 685"/>
              <a:gd name="T102" fmla="*/ 52 w 1462"/>
              <a:gd name="T103" fmla="*/ 26 h 685"/>
              <a:gd name="T104" fmla="*/ 57 w 1462"/>
              <a:gd name="T105" fmla="*/ 24 h 685"/>
              <a:gd name="T106" fmla="*/ 0 w 1462"/>
              <a:gd name="T107" fmla="*/ 0 h 685"/>
              <a:gd name="T108" fmla="*/ 50 w 1462"/>
              <a:gd name="T109" fmla="*/ 24 h 685"/>
              <a:gd name="T110" fmla="*/ 31 w 1462"/>
              <a:gd name="T111" fmla="*/ 12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62" h="685">
                <a:moveTo>
                  <a:pt x="860" y="403"/>
                </a:moveTo>
                <a:lnTo>
                  <a:pt x="855" y="403"/>
                </a:lnTo>
                <a:lnTo>
                  <a:pt x="1448" y="683"/>
                </a:lnTo>
                <a:lnTo>
                  <a:pt x="1462" y="685"/>
                </a:lnTo>
                <a:lnTo>
                  <a:pt x="1459" y="685"/>
                </a:lnTo>
                <a:lnTo>
                  <a:pt x="1462" y="685"/>
                </a:lnTo>
                <a:lnTo>
                  <a:pt x="860" y="403"/>
                </a:lnTo>
                <a:close/>
                <a:moveTo>
                  <a:pt x="813" y="379"/>
                </a:moveTo>
                <a:lnTo>
                  <a:pt x="808" y="382"/>
                </a:lnTo>
                <a:lnTo>
                  <a:pt x="851" y="401"/>
                </a:lnTo>
                <a:lnTo>
                  <a:pt x="855" y="401"/>
                </a:lnTo>
                <a:lnTo>
                  <a:pt x="813" y="379"/>
                </a:lnTo>
                <a:close/>
                <a:moveTo>
                  <a:pt x="758" y="353"/>
                </a:moveTo>
                <a:lnTo>
                  <a:pt x="753" y="356"/>
                </a:lnTo>
                <a:lnTo>
                  <a:pt x="803" y="379"/>
                </a:lnTo>
                <a:lnTo>
                  <a:pt x="808" y="377"/>
                </a:lnTo>
                <a:lnTo>
                  <a:pt x="758" y="353"/>
                </a:lnTo>
                <a:close/>
                <a:moveTo>
                  <a:pt x="737" y="344"/>
                </a:moveTo>
                <a:lnTo>
                  <a:pt x="732" y="346"/>
                </a:lnTo>
                <a:lnTo>
                  <a:pt x="749" y="353"/>
                </a:lnTo>
                <a:lnTo>
                  <a:pt x="753" y="351"/>
                </a:lnTo>
                <a:lnTo>
                  <a:pt x="737" y="344"/>
                </a:lnTo>
                <a:close/>
                <a:moveTo>
                  <a:pt x="682" y="323"/>
                </a:moveTo>
                <a:lnTo>
                  <a:pt x="727" y="344"/>
                </a:lnTo>
                <a:lnTo>
                  <a:pt x="732" y="342"/>
                </a:lnTo>
                <a:lnTo>
                  <a:pt x="689" y="323"/>
                </a:lnTo>
                <a:lnTo>
                  <a:pt x="682" y="323"/>
                </a:lnTo>
                <a:close/>
                <a:moveTo>
                  <a:pt x="678" y="318"/>
                </a:moveTo>
                <a:lnTo>
                  <a:pt x="670" y="318"/>
                </a:lnTo>
                <a:lnTo>
                  <a:pt x="678" y="320"/>
                </a:lnTo>
                <a:lnTo>
                  <a:pt x="685" y="320"/>
                </a:lnTo>
                <a:lnTo>
                  <a:pt x="678" y="318"/>
                </a:lnTo>
                <a:close/>
                <a:moveTo>
                  <a:pt x="649" y="304"/>
                </a:moveTo>
                <a:lnTo>
                  <a:pt x="642" y="304"/>
                </a:lnTo>
                <a:lnTo>
                  <a:pt x="666" y="313"/>
                </a:lnTo>
                <a:lnTo>
                  <a:pt x="673" y="313"/>
                </a:lnTo>
                <a:lnTo>
                  <a:pt x="649" y="304"/>
                </a:lnTo>
                <a:close/>
                <a:moveTo>
                  <a:pt x="604" y="282"/>
                </a:moveTo>
                <a:lnTo>
                  <a:pt x="599" y="282"/>
                </a:lnTo>
                <a:lnTo>
                  <a:pt x="637" y="301"/>
                </a:lnTo>
                <a:lnTo>
                  <a:pt x="644" y="301"/>
                </a:lnTo>
                <a:lnTo>
                  <a:pt x="604" y="282"/>
                </a:lnTo>
                <a:close/>
                <a:moveTo>
                  <a:pt x="592" y="278"/>
                </a:moveTo>
                <a:lnTo>
                  <a:pt x="590" y="278"/>
                </a:lnTo>
                <a:lnTo>
                  <a:pt x="597" y="282"/>
                </a:lnTo>
                <a:lnTo>
                  <a:pt x="599" y="280"/>
                </a:lnTo>
                <a:lnTo>
                  <a:pt x="592" y="278"/>
                </a:lnTo>
                <a:close/>
                <a:moveTo>
                  <a:pt x="561" y="263"/>
                </a:moveTo>
                <a:lnTo>
                  <a:pt x="557" y="263"/>
                </a:lnTo>
                <a:lnTo>
                  <a:pt x="585" y="278"/>
                </a:lnTo>
                <a:lnTo>
                  <a:pt x="590" y="275"/>
                </a:lnTo>
                <a:lnTo>
                  <a:pt x="561" y="263"/>
                </a:lnTo>
                <a:close/>
                <a:moveTo>
                  <a:pt x="483" y="225"/>
                </a:moveTo>
                <a:lnTo>
                  <a:pt x="481" y="228"/>
                </a:lnTo>
                <a:lnTo>
                  <a:pt x="552" y="261"/>
                </a:lnTo>
                <a:lnTo>
                  <a:pt x="557" y="261"/>
                </a:lnTo>
                <a:lnTo>
                  <a:pt x="483" y="225"/>
                </a:lnTo>
                <a:close/>
                <a:moveTo>
                  <a:pt x="448" y="209"/>
                </a:moveTo>
                <a:lnTo>
                  <a:pt x="445" y="211"/>
                </a:lnTo>
                <a:lnTo>
                  <a:pt x="479" y="225"/>
                </a:lnTo>
                <a:lnTo>
                  <a:pt x="481" y="223"/>
                </a:lnTo>
                <a:lnTo>
                  <a:pt x="448" y="209"/>
                </a:lnTo>
                <a:close/>
                <a:moveTo>
                  <a:pt x="374" y="173"/>
                </a:moveTo>
                <a:lnTo>
                  <a:pt x="372" y="176"/>
                </a:lnTo>
                <a:lnTo>
                  <a:pt x="441" y="209"/>
                </a:lnTo>
                <a:lnTo>
                  <a:pt x="445" y="206"/>
                </a:lnTo>
                <a:lnTo>
                  <a:pt x="374" y="173"/>
                </a:lnTo>
                <a:close/>
                <a:moveTo>
                  <a:pt x="370" y="171"/>
                </a:moveTo>
                <a:lnTo>
                  <a:pt x="367" y="173"/>
                </a:lnTo>
                <a:lnTo>
                  <a:pt x="370" y="176"/>
                </a:lnTo>
                <a:lnTo>
                  <a:pt x="372" y="173"/>
                </a:lnTo>
                <a:lnTo>
                  <a:pt x="370" y="171"/>
                </a:lnTo>
                <a:close/>
                <a:moveTo>
                  <a:pt x="358" y="166"/>
                </a:moveTo>
                <a:lnTo>
                  <a:pt x="355" y="169"/>
                </a:lnTo>
                <a:lnTo>
                  <a:pt x="362" y="173"/>
                </a:lnTo>
                <a:lnTo>
                  <a:pt x="367" y="171"/>
                </a:lnTo>
                <a:lnTo>
                  <a:pt x="358" y="166"/>
                </a:lnTo>
                <a:close/>
                <a:moveTo>
                  <a:pt x="355" y="164"/>
                </a:moveTo>
                <a:lnTo>
                  <a:pt x="351" y="166"/>
                </a:lnTo>
                <a:lnTo>
                  <a:pt x="351" y="166"/>
                </a:lnTo>
                <a:lnTo>
                  <a:pt x="355" y="164"/>
                </a:lnTo>
                <a:lnTo>
                  <a:pt x="355" y="164"/>
                </a:lnTo>
                <a:close/>
                <a:moveTo>
                  <a:pt x="197" y="90"/>
                </a:moveTo>
                <a:lnTo>
                  <a:pt x="194" y="93"/>
                </a:lnTo>
                <a:lnTo>
                  <a:pt x="346" y="164"/>
                </a:lnTo>
                <a:lnTo>
                  <a:pt x="351" y="164"/>
                </a:lnTo>
                <a:lnTo>
                  <a:pt x="197" y="90"/>
                </a:lnTo>
                <a:close/>
                <a:moveTo>
                  <a:pt x="187" y="86"/>
                </a:moveTo>
                <a:lnTo>
                  <a:pt x="185" y="88"/>
                </a:lnTo>
                <a:lnTo>
                  <a:pt x="189" y="90"/>
                </a:lnTo>
                <a:lnTo>
                  <a:pt x="192" y="88"/>
                </a:lnTo>
                <a:lnTo>
                  <a:pt x="187" y="86"/>
                </a:lnTo>
                <a:close/>
                <a:moveTo>
                  <a:pt x="154" y="69"/>
                </a:moveTo>
                <a:lnTo>
                  <a:pt x="149" y="71"/>
                </a:lnTo>
                <a:lnTo>
                  <a:pt x="182" y="88"/>
                </a:lnTo>
                <a:lnTo>
                  <a:pt x="185" y="86"/>
                </a:lnTo>
                <a:lnTo>
                  <a:pt x="154" y="69"/>
                </a:lnTo>
                <a:close/>
                <a:moveTo>
                  <a:pt x="62" y="26"/>
                </a:moveTo>
                <a:lnTo>
                  <a:pt x="59" y="29"/>
                </a:lnTo>
                <a:lnTo>
                  <a:pt x="147" y="71"/>
                </a:lnTo>
                <a:lnTo>
                  <a:pt x="149" y="69"/>
                </a:lnTo>
                <a:lnTo>
                  <a:pt x="62" y="26"/>
                </a:lnTo>
                <a:close/>
                <a:moveTo>
                  <a:pt x="54" y="24"/>
                </a:moveTo>
                <a:lnTo>
                  <a:pt x="52" y="26"/>
                </a:lnTo>
                <a:lnTo>
                  <a:pt x="54" y="26"/>
                </a:lnTo>
                <a:lnTo>
                  <a:pt x="57" y="24"/>
                </a:lnTo>
                <a:lnTo>
                  <a:pt x="54" y="24"/>
                </a:lnTo>
                <a:close/>
                <a:moveTo>
                  <a:pt x="0" y="0"/>
                </a:moveTo>
                <a:lnTo>
                  <a:pt x="0" y="3"/>
                </a:lnTo>
                <a:lnTo>
                  <a:pt x="50" y="24"/>
                </a:lnTo>
                <a:lnTo>
                  <a:pt x="52" y="22"/>
                </a:lnTo>
                <a:lnTo>
                  <a:pt x="31" y="12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9" name="Freeform 8078"/>
          <p:cNvSpPr>
            <a:spLocks noEditPoints="1"/>
          </p:cNvSpPr>
          <p:nvPr/>
        </p:nvSpPr>
        <p:spPr bwMode="auto">
          <a:xfrm>
            <a:off x="1288633" y="5606335"/>
            <a:ext cx="2320925" cy="1087438"/>
          </a:xfrm>
          <a:custGeom>
            <a:avLst/>
            <a:gdLst>
              <a:gd name="T0" fmla="*/ 855 w 1462"/>
              <a:gd name="T1" fmla="*/ 403 h 685"/>
              <a:gd name="T2" fmla="*/ 1462 w 1462"/>
              <a:gd name="T3" fmla="*/ 685 h 685"/>
              <a:gd name="T4" fmla="*/ 1462 w 1462"/>
              <a:gd name="T5" fmla="*/ 685 h 685"/>
              <a:gd name="T6" fmla="*/ 813 w 1462"/>
              <a:gd name="T7" fmla="*/ 379 h 685"/>
              <a:gd name="T8" fmla="*/ 851 w 1462"/>
              <a:gd name="T9" fmla="*/ 401 h 685"/>
              <a:gd name="T10" fmla="*/ 813 w 1462"/>
              <a:gd name="T11" fmla="*/ 379 h 685"/>
              <a:gd name="T12" fmla="*/ 753 w 1462"/>
              <a:gd name="T13" fmla="*/ 356 h 685"/>
              <a:gd name="T14" fmla="*/ 808 w 1462"/>
              <a:gd name="T15" fmla="*/ 377 h 685"/>
              <a:gd name="T16" fmla="*/ 737 w 1462"/>
              <a:gd name="T17" fmla="*/ 344 h 685"/>
              <a:gd name="T18" fmla="*/ 749 w 1462"/>
              <a:gd name="T19" fmla="*/ 353 h 685"/>
              <a:gd name="T20" fmla="*/ 737 w 1462"/>
              <a:gd name="T21" fmla="*/ 344 h 685"/>
              <a:gd name="T22" fmla="*/ 727 w 1462"/>
              <a:gd name="T23" fmla="*/ 344 h 685"/>
              <a:gd name="T24" fmla="*/ 689 w 1462"/>
              <a:gd name="T25" fmla="*/ 323 h 685"/>
              <a:gd name="T26" fmla="*/ 678 w 1462"/>
              <a:gd name="T27" fmla="*/ 318 h 685"/>
              <a:gd name="T28" fmla="*/ 678 w 1462"/>
              <a:gd name="T29" fmla="*/ 320 h 685"/>
              <a:gd name="T30" fmla="*/ 678 w 1462"/>
              <a:gd name="T31" fmla="*/ 318 h 685"/>
              <a:gd name="T32" fmla="*/ 642 w 1462"/>
              <a:gd name="T33" fmla="*/ 304 h 685"/>
              <a:gd name="T34" fmla="*/ 673 w 1462"/>
              <a:gd name="T35" fmla="*/ 313 h 685"/>
              <a:gd name="T36" fmla="*/ 604 w 1462"/>
              <a:gd name="T37" fmla="*/ 282 h 685"/>
              <a:gd name="T38" fmla="*/ 637 w 1462"/>
              <a:gd name="T39" fmla="*/ 301 h 685"/>
              <a:gd name="T40" fmla="*/ 604 w 1462"/>
              <a:gd name="T41" fmla="*/ 282 h 685"/>
              <a:gd name="T42" fmla="*/ 590 w 1462"/>
              <a:gd name="T43" fmla="*/ 278 h 685"/>
              <a:gd name="T44" fmla="*/ 599 w 1462"/>
              <a:gd name="T45" fmla="*/ 280 h 685"/>
              <a:gd name="T46" fmla="*/ 561 w 1462"/>
              <a:gd name="T47" fmla="*/ 263 h 685"/>
              <a:gd name="T48" fmla="*/ 585 w 1462"/>
              <a:gd name="T49" fmla="*/ 278 h 685"/>
              <a:gd name="T50" fmla="*/ 561 w 1462"/>
              <a:gd name="T51" fmla="*/ 263 h 685"/>
              <a:gd name="T52" fmla="*/ 481 w 1462"/>
              <a:gd name="T53" fmla="*/ 228 h 685"/>
              <a:gd name="T54" fmla="*/ 557 w 1462"/>
              <a:gd name="T55" fmla="*/ 261 h 685"/>
              <a:gd name="T56" fmla="*/ 448 w 1462"/>
              <a:gd name="T57" fmla="*/ 209 h 685"/>
              <a:gd name="T58" fmla="*/ 479 w 1462"/>
              <a:gd name="T59" fmla="*/ 225 h 685"/>
              <a:gd name="T60" fmla="*/ 448 w 1462"/>
              <a:gd name="T61" fmla="*/ 209 h 685"/>
              <a:gd name="T62" fmla="*/ 372 w 1462"/>
              <a:gd name="T63" fmla="*/ 176 h 685"/>
              <a:gd name="T64" fmla="*/ 445 w 1462"/>
              <a:gd name="T65" fmla="*/ 206 h 685"/>
              <a:gd name="T66" fmla="*/ 370 w 1462"/>
              <a:gd name="T67" fmla="*/ 171 h 685"/>
              <a:gd name="T68" fmla="*/ 370 w 1462"/>
              <a:gd name="T69" fmla="*/ 176 h 685"/>
              <a:gd name="T70" fmla="*/ 370 w 1462"/>
              <a:gd name="T71" fmla="*/ 171 h 685"/>
              <a:gd name="T72" fmla="*/ 355 w 1462"/>
              <a:gd name="T73" fmla="*/ 169 h 685"/>
              <a:gd name="T74" fmla="*/ 367 w 1462"/>
              <a:gd name="T75" fmla="*/ 171 h 685"/>
              <a:gd name="T76" fmla="*/ 355 w 1462"/>
              <a:gd name="T77" fmla="*/ 164 h 685"/>
              <a:gd name="T78" fmla="*/ 351 w 1462"/>
              <a:gd name="T79" fmla="*/ 166 h 685"/>
              <a:gd name="T80" fmla="*/ 355 w 1462"/>
              <a:gd name="T81" fmla="*/ 164 h 685"/>
              <a:gd name="T82" fmla="*/ 194 w 1462"/>
              <a:gd name="T83" fmla="*/ 93 h 685"/>
              <a:gd name="T84" fmla="*/ 351 w 1462"/>
              <a:gd name="T85" fmla="*/ 164 h 685"/>
              <a:gd name="T86" fmla="*/ 187 w 1462"/>
              <a:gd name="T87" fmla="*/ 86 h 685"/>
              <a:gd name="T88" fmla="*/ 189 w 1462"/>
              <a:gd name="T89" fmla="*/ 90 h 685"/>
              <a:gd name="T90" fmla="*/ 187 w 1462"/>
              <a:gd name="T91" fmla="*/ 86 h 685"/>
              <a:gd name="T92" fmla="*/ 149 w 1462"/>
              <a:gd name="T93" fmla="*/ 71 h 685"/>
              <a:gd name="T94" fmla="*/ 185 w 1462"/>
              <a:gd name="T95" fmla="*/ 86 h 685"/>
              <a:gd name="T96" fmla="*/ 62 w 1462"/>
              <a:gd name="T97" fmla="*/ 26 h 685"/>
              <a:gd name="T98" fmla="*/ 147 w 1462"/>
              <a:gd name="T99" fmla="*/ 71 h 685"/>
              <a:gd name="T100" fmla="*/ 62 w 1462"/>
              <a:gd name="T101" fmla="*/ 26 h 685"/>
              <a:gd name="T102" fmla="*/ 52 w 1462"/>
              <a:gd name="T103" fmla="*/ 26 h 685"/>
              <a:gd name="T104" fmla="*/ 57 w 1462"/>
              <a:gd name="T105" fmla="*/ 24 h 685"/>
              <a:gd name="T106" fmla="*/ 0 w 1462"/>
              <a:gd name="T107" fmla="*/ 0 h 685"/>
              <a:gd name="T108" fmla="*/ 50 w 1462"/>
              <a:gd name="T109" fmla="*/ 24 h 685"/>
              <a:gd name="T110" fmla="*/ 31 w 1462"/>
              <a:gd name="T111" fmla="*/ 12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62" h="685">
                <a:moveTo>
                  <a:pt x="860" y="403"/>
                </a:moveTo>
                <a:lnTo>
                  <a:pt x="855" y="403"/>
                </a:lnTo>
                <a:lnTo>
                  <a:pt x="1448" y="683"/>
                </a:lnTo>
                <a:lnTo>
                  <a:pt x="1462" y="685"/>
                </a:lnTo>
                <a:lnTo>
                  <a:pt x="1459" y="685"/>
                </a:lnTo>
                <a:lnTo>
                  <a:pt x="1462" y="685"/>
                </a:lnTo>
                <a:lnTo>
                  <a:pt x="860" y="403"/>
                </a:lnTo>
                <a:moveTo>
                  <a:pt x="813" y="379"/>
                </a:moveTo>
                <a:lnTo>
                  <a:pt x="808" y="382"/>
                </a:lnTo>
                <a:lnTo>
                  <a:pt x="851" y="401"/>
                </a:lnTo>
                <a:lnTo>
                  <a:pt x="855" y="401"/>
                </a:lnTo>
                <a:lnTo>
                  <a:pt x="813" y="379"/>
                </a:lnTo>
                <a:moveTo>
                  <a:pt x="758" y="353"/>
                </a:moveTo>
                <a:lnTo>
                  <a:pt x="753" y="356"/>
                </a:lnTo>
                <a:lnTo>
                  <a:pt x="803" y="379"/>
                </a:lnTo>
                <a:lnTo>
                  <a:pt x="808" y="377"/>
                </a:lnTo>
                <a:lnTo>
                  <a:pt x="758" y="353"/>
                </a:lnTo>
                <a:moveTo>
                  <a:pt x="737" y="344"/>
                </a:moveTo>
                <a:lnTo>
                  <a:pt x="732" y="346"/>
                </a:lnTo>
                <a:lnTo>
                  <a:pt x="749" y="353"/>
                </a:lnTo>
                <a:lnTo>
                  <a:pt x="753" y="351"/>
                </a:lnTo>
                <a:lnTo>
                  <a:pt x="737" y="344"/>
                </a:lnTo>
                <a:moveTo>
                  <a:pt x="682" y="323"/>
                </a:moveTo>
                <a:lnTo>
                  <a:pt x="727" y="344"/>
                </a:lnTo>
                <a:lnTo>
                  <a:pt x="732" y="342"/>
                </a:lnTo>
                <a:lnTo>
                  <a:pt x="689" y="323"/>
                </a:lnTo>
                <a:lnTo>
                  <a:pt x="682" y="323"/>
                </a:lnTo>
                <a:moveTo>
                  <a:pt x="678" y="318"/>
                </a:moveTo>
                <a:lnTo>
                  <a:pt x="670" y="318"/>
                </a:lnTo>
                <a:lnTo>
                  <a:pt x="678" y="320"/>
                </a:lnTo>
                <a:lnTo>
                  <a:pt x="685" y="320"/>
                </a:lnTo>
                <a:lnTo>
                  <a:pt x="678" y="318"/>
                </a:lnTo>
                <a:moveTo>
                  <a:pt x="649" y="304"/>
                </a:moveTo>
                <a:lnTo>
                  <a:pt x="642" y="304"/>
                </a:lnTo>
                <a:lnTo>
                  <a:pt x="666" y="313"/>
                </a:lnTo>
                <a:lnTo>
                  <a:pt x="673" y="313"/>
                </a:lnTo>
                <a:lnTo>
                  <a:pt x="649" y="304"/>
                </a:lnTo>
                <a:moveTo>
                  <a:pt x="604" y="282"/>
                </a:moveTo>
                <a:lnTo>
                  <a:pt x="599" y="282"/>
                </a:lnTo>
                <a:lnTo>
                  <a:pt x="637" y="301"/>
                </a:lnTo>
                <a:lnTo>
                  <a:pt x="644" y="301"/>
                </a:lnTo>
                <a:lnTo>
                  <a:pt x="604" y="282"/>
                </a:lnTo>
                <a:moveTo>
                  <a:pt x="592" y="278"/>
                </a:moveTo>
                <a:lnTo>
                  <a:pt x="590" y="278"/>
                </a:lnTo>
                <a:lnTo>
                  <a:pt x="597" y="282"/>
                </a:lnTo>
                <a:lnTo>
                  <a:pt x="599" y="280"/>
                </a:lnTo>
                <a:lnTo>
                  <a:pt x="592" y="278"/>
                </a:lnTo>
                <a:moveTo>
                  <a:pt x="561" y="263"/>
                </a:moveTo>
                <a:lnTo>
                  <a:pt x="557" y="263"/>
                </a:lnTo>
                <a:lnTo>
                  <a:pt x="585" y="278"/>
                </a:lnTo>
                <a:lnTo>
                  <a:pt x="590" y="275"/>
                </a:lnTo>
                <a:lnTo>
                  <a:pt x="561" y="263"/>
                </a:lnTo>
                <a:moveTo>
                  <a:pt x="483" y="225"/>
                </a:moveTo>
                <a:lnTo>
                  <a:pt x="481" y="228"/>
                </a:lnTo>
                <a:lnTo>
                  <a:pt x="552" y="261"/>
                </a:lnTo>
                <a:lnTo>
                  <a:pt x="557" y="261"/>
                </a:lnTo>
                <a:lnTo>
                  <a:pt x="483" y="225"/>
                </a:lnTo>
                <a:moveTo>
                  <a:pt x="448" y="209"/>
                </a:moveTo>
                <a:lnTo>
                  <a:pt x="445" y="211"/>
                </a:lnTo>
                <a:lnTo>
                  <a:pt x="479" y="225"/>
                </a:lnTo>
                <a:lnTo>
                  <a:pt x="481" y="223"/>
                </a:lnTo>
                <a:lnTo>
                  <a:pt x="448" y="209"/>
                </a:lnTo>
                <a:moveTo>
                  <a:pt x="374" y="173"/>
                </a:moveTo>
                <a:lnTo>
                  <a:pt x="372" y="176"/>
                </a:lnTo>
                <a:lnTo>
                  <a:pt x="441" y="209"/>
                </a:lnTo>
                <a:lnTo>
                  <a:pt x="445" y="206"/>
                </a:lnTo>
                <a:lnTo>
                  <a:pt x="374" y="173"/>
                </a:lnTo>
                <a:moveTo>
                  <a:pt x="370" y="171"/>
                </a:moveTo>
                <a:lnTo>
                  <a:pt x="367" y="173"/>
                </a:lnTo>
                <a:lnTo>
                  <a:pt x="370" y="176"/>
                </a:lnTo>
                <a:lnTo>
                  <a:pt x="372" y="173"/>
                </a:lnTo>
                <a:lnTo>
                  <a:pt x="370" y="171"/>
                </a:lnTo>
                <a:moveTo>
                  <a:pt x="358" y="166"/>
                </a:moveTo>
                <a:lnTo>
                  <a:pt x="355" y="169"/>
                </a:lnTo>
                <a:lnTo>
                  <a:pt x="362" y="173"/>
                </a:lnTo>
                <a:lnTo>
                  <a:pt x="367" y="171"/>
                </a:lnTo>
                <a:lnTo>
                  <a:pt x="358" y="166"/>
                </a:lnTo>
                <a:moveTo>
                  <a:pt x="355" y="164"/>
                </a:moveTo>
                <a:lnTo>
                  <a:pt x="351" y="166"/>
                </a:lnTo>
                <a:lnTo>
                  <a:pt x="351" y="166"/>
                </a:lnTo>
                <a:lnTo>
                  <a:pt x="355" y="164"/>
                </a:lnTo>
                <a:lnTo>
                  <a:pt x="355" y="164"/>
                </a:lnTo>
                <a:moveTo>
                  <a:pt x="197" y="90"/>
                </a:moveTo>
                <a:lnTo>
                  <a:pt x="194" y="93"/>
                </a:lnTo>
                <a:lnTo>
                  <a:pt x="346" y="164"/>
                </a:lnTo>
                <a:lnTo>
                  <a:pt x="351" y="164"/>
                </a:lnTo>
                <a:lnTo>
                  <a:pt x="197" y="90"/>
                </a:lnTo>
                <a:moveTo>
                  <a:pt x="187" y="86"/>
                </a:moveTo>
                <a:lnTo>
                  <a:pt x="185" y="88"/>
                </a:lnTo>
                <a:lnTo>
                  <a:pt x="189" y="90"/>
                </a:lnTo>
                <a:lnTo>
                  <a:pt x="192" y="88"/>
                </a:lnTo>
                <a:lnTo>
                  <a:pt x="187" y="86"/>
                </a:lnTo>
                <a:moveTo>
                  <a:pt x="154" y="69"/>
                </a:moveTo>
                <a:lnTo>
                  <a:pt x="149" y="71"/>
                </a:lnTo>
                <a:lnTo>
                  <a:pt x="182" y="88"/>
                </a:lnTo>
                <a:lnTo>
                  <a:pt x="185" y="86"/>
                </a:lnTo>
                <a:lnTo>
                  <a:pt x="154" y="69"/>
                </a:lnTo>
                <a:moveTo>
                  <a:pt x="62" y="26"/>
                </a:moveTo>
                <a:lnTo>
                  <a:pt x="59" y="29"/>
                </a:lnTo>
                <a:lnTo>
                  <a:pt x="147" y="71"/>
                </a:lnTo>
                <a:lnTo>
                  <a:pt x="149" y="69"/>
                </a:lnTo>
                <a:lnTo>
                  <a:pt x="62" y="26"/>
                </a:lnTo>
                <a:moveTo>
                  <a:pt x="54" y="24"/>
                </a:moveTo>
                <a:lnTo>
                  <a:pt x="52" y="26"/>
                </a:lnTo>
                <a:lnTo>
                  <a:pt x="54" y="26"/>
                </a:lnTo>
                <a:lnTo>
                  <a:pt x="57" y="24"/>
                </a:lnTo>
                <a:lnTo>
                  <a:pt x="54" y="24"/>
                </a:lnTo>
                <a:moveTo>
                  <a:pt x="0" y="0"/>
                </a:moveTo>
                <a:lnTo>
                  <a:pt x="0" y="3"/>
                </a:lnTo>
                <a:lnTo>
                  <a:pt x="50" y="24"/>
                </a:lnTo>
                <a:lnTo>
                  <a:pt x="52" y="22"/>
                </a:lnTo>
                <a:lnTo>
                  <a:pt x="31" y="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3" name="Oval 8777"/>
          <p:cNvSpPr>
            <a:spLocks noChangeArrowheads="1"/>
          </p:cNvSpPr>
          <p:nvPr/>
        </p:nvSpPr>
        <p:spPr bwMode="auto">
          <a:xfrm>
            <a:off x="-129004" y="4696697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4" name="Oval 8778"/>
          <p:cNvSpPr>
            <a:spLocks noChangeArrowheads="1"/>
          </p:cNvSpPr>
          <p:nvPr/>
        </p:nvSpPr>
        <p:spPr bwMode="auto">
          <a:xfrm>
            <a:off x="-129004" y="6223872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5" name="Oval 8784"/>
          <p:cNvSpPr>
            <a:spLocks noChangeArrowheads="1"/>
          </p:cNvSpPr>
          <p:nvPr/>
        </p:nvSpPr>
        <p:spPr bwMode="auto">
          <a:xfrm>
            <a:off x="332958" y="6644560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7" name="Oval 8796"/>
          <p:cNvSpPr>
            <a:spLocks noChangeArrowheads="1"/>
          </p:cNvSpPr>
          <p:nvPr/>
        </p:nvSpPr>
        <p:spPr bwMode="auto">
          <a:xfrm>
            <a:off x="-129004" y="4696697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8" name="Oval 8797"/>
          <p:cNvSpPr>
            <a:spLocks noChangeArrowheads="1"/>
          </p:cNvSpPr>
          <p:nvPr/>
        </p:nvSpPr>
        <p:spPr bwMode="auto">
          <a:xfrm>
            <a:off x="-129004" y="6223872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9" name="Oval 8803"/>
          <p:cNvSpPr>
            <a:spLocks noChangeArrowheads="1"/>
          </p:cNvSpPr>
          <p:nvPr/>
        </p:nvSpPr>
        <p:spPr bwMode="auto">
          <a:xfrm>
            <a:off x="332958" y="6644560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1" name="Oval 8815"/>
          <p:cNvSpPr>
            <a:spLocks noChangeArrowheads="1"/>
          </p:cNvSpPr>
          <p:nvPr/>
        </p:nvSpPr>
        <p:spPr bwMode="auto">
          <a:xfrm>
            <a:off x="-129004" y="4696697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2" name="Oval 8816"/>
          <p:cNvSpPr>
            <a:spLocks noChangeArrowheads="1"/>
          </p:cNvSpPr>
          <p:nvPr/>
        </p:nvSpPr>
        <p:spPr bwMode="auto">
          <a:xfrm>
            <a:off x="-129004" y="6223872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3" name="Oval 8823"/>
          <p:cNvSpPr>
            <a:spLocks noChangeArrowheads="1"/>
          </p:cNvSpPr>
          <p:nvPr/>
        </p:nvSpPr>
        <p:spPr bwMode="auto">
          <a:xfrm>
            <a:off x="332958" y="6644560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5" name="Oval 8858"/>
          <p:cNvSpPr>
            <a:spLocks noChangeArrowheads="1"/>
          </p:cNvSpPr>
          <p:nvPr/>
        </p:nvSpPr>
        <p:spPr bwMode="auto">
          <a:xfrm>
            <a:off x="-129004" y="4696697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6" name="Oval 8860"/>
          <p:cNvSpPr>
            <a:spLocks noChangeArrowheads="1"/>
          </p:cNvSpPr>
          <p:nvPr/>
        </p:nvSpPr>
        <p:spPr bwMode="auto">
          <a:xfrm>
            <a:off x="-129004" y="6223872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0" name="Oval 8883"/>
          <p:cNvSpPr>
            <a:spLocks noChangeArrowheads="1"/>
          </p:cNvSpPr>
          <p:nvPr/>
        </p:nvSpPr>
        <p:spPr bwMode="auto">
          <a:xfrm>
            <a:off x="332958" y="6644560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3" name="Oval 8921"/>
          <p:cNvSpPr>
            <a:spLocks noChangeArrowheads="1"/>
          </p:cNvSpPr>
          <p:nvPr/>
        </p:nvSpPr>
        <p:spPr bwMode="auto">
          <a:xfrm>
            <a:off x="-129004" y="4696697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4" name="Oval 8923"/>
          <p:cNvSpPr>
            <a:spLocks noChangeArrowheads="1"/>
          </p:cNvSpPr>
          <p:nvPr/>
        </p:nvSpPr>
        <p:spPr bwMode="auto">
          <a:xfrm>
            <a:off x="-129004" y="6223872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8" name="Oval 8945"/>
          <p:cNvSpPr>
            <a:spLocks noChangeArrowheads="1"/>
          </p:cNvSpPr>
          <p:nvPr/>
        </p:nvSpPr>
        <p:spPr bwMode="auto">
          <a:xfrm>
            <a:off x="332958" y="6644560"/>
            <a:ext cx="49212" cy="460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1" name="Oval 8984"/>
          <p:cNvSpPr>
            <a:spLocks noChangeAspect="1" noChangeArrowheads="1"/>
          </p:cNvSpPr>
          <p:nvPr/>
        </p:nvSpPr>
        <p:spPr bwMode="auto">
          <a:xfrm>
            <a:off x="3579346" y="6046047"/>
            <a:ext cx="108000" cy="10800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2" name="Oval 8986"/>
          <p:cNvSpPr>
            <a:spLocks noChangeArrowheads="1"/>
          </p:cNvSpPr>
          <p:nvPr/>
        </p:nvSpPr>
        <p:spPr bwMode="auto">
          <a:xfrm>
            <a:off x="-129004" y="4696697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Oval 8988"/>
          <p:cNvSpPr>
            <a:spLocks noChangeArrowheads="1"/>
          </p:cNvSpPr>
          <p:nvPr/>
        </p:nvSpPr>
        <p:spPr bwMode="auto">
          <a:xfrm>
            <a:off x="-129004" y="6223872"/>
            <a:ext cx="47625" cy="4445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4" name="Oval 8991"/>
          <p:cNvSpPr>
            <a:spLocks noChangeArrowheads="1"/>
          </p:cNvSpPr>
          <p:nvPr/>
        </p:nvSpPr>
        <p:spPr bwMode="auto">
          <a:xfrm>
            <a:off x="3381791" y="5060577"/>
            <a:ext cx="50641" cy="4889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5" name="Oval 8993"/>
          <p:cNvSpPr>
            <a:spLocks noChangeArrowheads="1"/>
          </p:cNvSpPr>
          <p:nvPr/>
        </p:nvSpPr>
        <p:spPr bwMode="auto">
          <a:xfrm>
            <a:off x="2417428" y="4976811"/>
            <a:ext cx="49212" cy="4921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Oval 9013"/>
          <p:cNvSpPr>
            <a:spLocks noChangeArrowheads="1"/>
          </p:cNvSpPr>
          <p:nvPr/>
        </p:nvSpPr>
        <p:spPr bwMode="auto">
          <a:xfrm>
            <a:off x="332958" y="6644560"/>
            <a:ext cx="49212" cy="4603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0" name="Oval 9016"/>
          <p:cNvSpPr>
            <a:spLocks noChangeAspect="1" noChangeArrowheads="1"/>
          </p:cNvSpPr>
          <p:nvPr/>
        </p:nvSpPr>
        <p:spPr bwMode="auto">
          <a:xfrm>
            <a:off x="3593481" y="6660435"/>
            <a:ext cx="108000" cy="10800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>
            <a:stCxn id="201" idx="4"/>
            <a:endCxn id="53" idx="19"/>
          </p:cNvCxnSpPr>
          <p:nvPr/>
        </p:nvCxnSpPr>
        <p:spPr>
          <a:xfrm flipH="1" flipV="1">
            <a:off x="761583" y="6136560"/>
            <a:ext cx="2871763" cy="17487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椭圆 213"/>
          <p:cNvSpPr/>
          <p:nvPr/>
        </p:nvSpPr>
        <p:spPr>
          <a:xfrm>
            <a:off x="1480760" y="4160043"/>
            <a:ext cx="90487" cy="9048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7" name="直接连接符 216"/>
          <p:cNvCxnSpPr>
            <a:stCxn id="214" idx="3"/>
          </p:cNvCxnSpPr>
          <p:nvPr/>
        </p:nvCxnSpPr>
        <p:spPr>
          <a:xfrm flipH="1">
            <a:off x="1285458" y="4237278"/>
            <a:ext cx="208554" cy="1346832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 flipH="1">
            <a:off x="2496640" y="3921837"/>
            <a:ext cx="431960" cy="2109948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椭圆 224"/>
          <p:cNvSpPr/>
          <p:nvPr/>
        </p:nvSpPr>
        <p:spPr>
          <a:xfrm>
            <a:off x="1796633" y="3766422"/>
            <a:ext cx="53182" cy="5318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>
            <a:off x="700067" y="4417930"/>
            <a:ext cx="53182" cy="5318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29" name="直接连接符 228"/>
          <p:cNvCxnSpPr>
            <a:stCxn id="226" idx="3"/>
            <a:endCxn id="96" idx="2"/>
          </p:cNvCxnSpPr>
          <p:nvPr/>
        </p:nvCxnSpPr>
        <p:spPr>
          <a:xfrm>
            <a:off x="707855" y="4463324"/>
            <a:ext cx="534740" cy="1130311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225" idx="4"/>
          </p:cNvCxnSpPr>
          <p:nvPr/>
        </p:nvCxnSpPr>
        <p:spPr>
          <a:xfrm>
            <a:off x="1823224" y="3819604"/>
            <a:ext cx="171886" cy="1693068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Freeform 5988"/>
          <p:cNvSpPr>
            <a:spLocks noEditPoints="1"/>
          </p:cNvSpPr>
          <p:nvPr/>
        </p:nvSpPr>
        <p:spPr bwMode="auto">
          <a:xfrm flipV="1">
            <a:off x="-98843" y="5582522"/>
            <a:ext cx="1354137" cy="669926"/>
          </a:xfrm>
          <a:custGeom>
            <a:avLst/>
            <a:gdLst>
              <a:gd name="T0" fmla="*/ 651 w 661"/>
              <a:gd name="T1" fmla="*/ 412 h 422"/>
              <a:gd name="T2" fmla="*/ 651 w 661"/>
              <a:gd name="T3" fmla="*/ 417 h 422"/>
              <a:gd name="T4" fmla="*/ 661 w 661"/>
              <a:gd name="T5" fmla="*/ 422 h 422"/>
              <a:gd name="T6" fmla="*/ 661 w 661"/>
              <a:gd name="T7" fmla="*/ 419 h 422"/>
              <a:gd name="T8" fmla="*/ 651 w 661"/>
              <a:gd name="T9" fmla="*/ 412 h 422"/>
              <a:gd name="T10" fmla="*/ 2 w 661"/>
              <a:gd name="T11" fmla="*/ 0 h 422"/>
              <a:gd name="T12" fmla="*/ 0 w 661"/>
              <a:gd name="T13" fmla="*/ 0 h 422"/>
              <a:gd name="T14" fmla="*/ 0 w 661"/>
              <a:gd name="T15" fmla="*/ 0 h 422"/>
              <a:gd name="T16" fmla="*/ 2 w 661"/>
              <a:gd name="T17" fmla="*/ 0 h 422"/>
              <a:gd name="T18" fmla="*/ 7 w 661"/>
              <a:gd name="T19" fmla="*/ 7 h 422"/>
              <a:gd name="T20" fmla="*/ 649 w 661"/>
              <a:gd name="T21" fmla="*/ 415 h 422"/>
              <a:gd name="T22" fmla="*/ 649 w 661"/>
              <a:gd name="T23" fmla="*/ 412 h 422"/>
              <a:gd name="T24" fmla="*/ 2 w 661"/>
              <a:gd name="T25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1" h="422">
                <a:moveTo>
                  <a:pt x="651" y="412"/>
                </a:moveTo>
                <a:lnTo>
                  <a:pt x="651" y="417"/>
                </a:lnTo>
                <a:lnTo>
                  <a:pt x="661" y="422"/>
                </a:lnTo>
                <a:lnTo>
                  <a:pt x="661" y="419"/>
                </a:lnTo>
                <a:lnTo>
                  <a:pt x="651" y="412"/>
                </a:lnTo>
                <a:close/>
                <a:moveTo>
                  <a:pt x="2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7" y="7"/>
                </a:lnTo>
                <a:lnTo>
                  <a:pt x="649" y="415"/>
                </a:lnTo>
                <a:lnTo>
                  <a:pt x="649" y="412"/>
                </a:lnTo>
                <a:lnTo>
                  <a:pt x="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57" name="直接连接符 256"/>
          <p:cNvCxnSpPr>
            <a:stCxn id="168" idx="1"/>
            <a:endCxn id="251" idx="5"/>
          </p:cNvCxnSpPr>
          <p:nvPr/>
        </p:nvCxnSpPr>
        <p:spPr>
          <a:xfrm flipH="1" flipV="1">
            <a:off x="2193715" y="6646315"/>
            <a:ext cx="1415843" cy="47458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214" idx="4"/>
          </p:cNvCxnSpPr>
          <p:nvPr/>
        </p:nvCxnSpPr>
        <p:spPr>
          <a:xfrm>
            <a:off x="1526004" y="4250530"/>
            <a:ext cx="227539" cy="1374855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椭圆 249"/>
          <p:cNvSpPr/>
          <p:nvPr/>
        </p:nvSpPr>
        <p:spPr>
          <a:xfrm>
            <a:off x="1550936" y="5343200"/>
            <a:ext cx="275076" cy="27507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>
            <a:off x="1963362" y="6415962"/>
            <a:ext cx="269875" cy="2698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>
            <a:off x="567115" y="5699998"/>
            <a:ext cx="269875" cy="2698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>
            <a:off x="2661424" y="4135834"/>
            <a:ext cx="269875" cy="2698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77" name="圆角矩形 276"/>
          <p:cNvSpPr/>
          <p:nvPr/>
        </p:nvSpPr>
        <p:spPr>
          <a:xfrm>
            <a:off x="6866824" y="568497"/>
            <a:ext cx="547616" cy="197876"/>
          </a:xfrm>
          <a:prstGeom prst="roundRect">
            <a:avLst>
              <a:gd name="adj" fmla="val 41830"/>
            </a:avLst>
          </a:prstGeom>
          <a:ln>
            <a:solidFill>
              <a:schemeClr val="tx2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60" name="直接连接符 259"/>
          <p:cNvCxnSpPr>
            <a:stCxn id="250" idx="4"/>
            <a:endCxn id="8" idx="4"/>
          </p:cNvCxnSpPr>
          <p:nvPr/>
        </p:nvCxnSpPr>
        <p:spPr>
          <a:xfrm flipH="1">
            <a:off x="664746" y="5618276"/>
            <a:ext cx="1023728" cy="1094547"/>
          </a:xfrm>
          <a:prstGeom prst="line">
            <a:avLst/>
          </a:prstGeom>
          <a:ln w="3175"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椭圆 281"/>
          <p:cNvSpPr/>
          <p:nvPr/>
        </p:nvSpPr>
        <p:spPr>
          <a:xfrm>
            <a:off x="7543278" y="611587"/>
            <a:ext cx="111695" cy="11169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>
            <a:off x="7879506" y="611587"/>
            <a:ext cx="111695" cy="11169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>
            <a:off x="8215734" y="611587"/>
            <a:ext cx="111695" cy="11169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9" name="圆角矩形 288"/>
          <p:cNvSpPr/>
          <p:nvPr/>
        </p:nvSpPr>
        <p:spPr>
          <a:xfrm>
            <a:off x="6866824" y="6597770"/>
            <a:ext cx="542716" cy="45719"/>
          </a:xfrm>
          <a:prstGeom prst="roundRect">
            <a:avLst>
              <a:gd name="adj" fmla="val 50000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792" y="1029805"/>
            <a:ext cx="9231750" cy="5027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0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5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31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0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6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4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0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6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1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7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5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8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4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3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7" presetID="64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0.03888 L -2.08333E-6 -0.07963 " pathEditMode="relative" rAng="0" ptsTypes="AA">
                                      <p:cBhvr>
                                        <p:cTn id="758" dur="750" spd="-100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759" presetID="64" presetClass="path" presetSubtype="0" accel="30000" decel="3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08333E-6 0.03842 L -2.08333E-6 4.44444E-6 " pathEditMode="relative" rAng="0" ptsTypes="AA">
                                      <p:cBhvr>
                                        <p:cTn id="760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4 4.44444E-6 L -0.06315 4.44444E-6 " pathEditMode="relative" rAng="0" ptsTypes="AA">
                                      <p:cBhvr>
                                        <p:cTn id="765" dur="750" spd="-100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766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2 4.44444E-6 L -1.875E-6 4.44444E-6 " pathEditMode="relative" rAng="0" ptsTypes="AA">
                                      <p:cBhvr>
                                        <p:cTn id="76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7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1" presetID="42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-0.03981 L 2.29167E-6 0.08982 " pathEditMode="relative" rAng="0" ptsTypes="AA">
                                      <p:cBhvr>
                                        <p:cTn id="772" dur="75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773" presetID="42" presetClass="path" presetSubtype="0" accel="30000" decel="3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29167E-6 -0.03981 L 2.29167E-6 -3.33333E-6 " pathEditMode="relative" rAng="0" ptsTypes="AA">
                                      <p:cBhvr>
                                        <p:cTn id="774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7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3 -1.85185E-6 L 0.0681 -1.85185E-6 " pathEditMode="relative" rAng="0" ptsTypes="AA">
                                      <p:cBhvr>
                                        <p:cTn id="779" dur="750" spd="-100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78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99 -1.85185E-6 L -1.875E-6 -1.85185E-6 " pathEditMode="relative" rAng="0" ptsTypes="AA">
                                      <p:cBhvr>
                                        <p:cTn id="781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78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42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22222E-6 L -0.05261 -0.00023 " pathEditMode="relative" rAng="0" ptsTypes="AA">
                                      <p:cBhvr>
                                        <p:cTn id="786" dur="750" spd="-100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-23"/>
                                    </p:animMotion>
                                  </p:childTnLst>
                                </p:cTn>
                              </p:par>
                              <p:par>
                                <p:cTn id="787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789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790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793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79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79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798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2" presetID="42" presetClass="path" presetSubtype="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33333E-6 2.22222E-6 L 0.08841 2.22222E-6 " pathEditMode="relative" rAng="0" ptsTypes="AA">
                                      <p:cBhvr>
                                        <p:cTn id="803" dur="750" spd="-100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6" grpId="0" animBg="1"/>
      <p:bldP spid="17" grpId="0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31" grpId="0"/>
      <p:bldP spid="32" grpId="0" animBg="1"/>
      <p:bldP spid="33" grpId="0"/>
      <p:bldP spid="34" grpId="0" animBg="1"/>
      <p:bldP spid="35" grpId="0"/>
      <p:bldP spid="43" grpId="0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 animBg="1"/>
      <p:bldP spid="55" grpId="0"/>
      <p:bldP spid="56" grpId="0" animBg="1"/>
      <p:bldP spid="57" grpId="0" animBg="1"/>
      <p:bldP spid="58" grpId="0" animBg="1"/>
      <p:bldP spid="59" grpId="0" animBg="1"/>
      <p:bldP spid="71" grpId="0"/>
      <p:bldP spid="74" grpId="0" animBg="1"/>
      <p:bldP spid="75" grpId="0"/>
      <p:bldP spid="76" grpId="0" animBg="1"/>
      <p:bldP spid="77" grpId="0"/>
      <p:bldP spid="78" grpId="0" animBg="1"/>
      <p:bldP spid="79" grpId="0"/>
      <p:bldP spid="80" grpId="0" animBg="1"/>
      <p:bldP spid="81" grpId="0"/>
      <p:bldP spid="92" grpId="0" animBg="1"/>
      <p:bldP spid="93" grpId="0"/>
      <p:bldP spid="96" grpId="0" animBg="1"/>
      <p:bldP spid="97" grpId="0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9" grpId="0"/>
      <p:bldP spid="110" grpId="0" animBg="1"/>
      <p:bldP spid="111" grpId="0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4" grpId="0" animBg="1"/>
      <p:bldP spid="125" grpId="0"/>
      <p:bldP spid="127" grpId="0"/>
      <p:bldP spid="133" grpId="0"/>
      <p:bldP spid="151" grpId="0"/>
      <p:bldP spid="158" grpId="0" animBg="1"/>
      <p:bldP spid="159" grpId="0"/>
      <p:bldP spid="160" grpId="0" animBg="1"/>
      <p:bldP spid="161" grpId="0"/>
      <p:bldP spid="162" grpId="0" animBg="1"/>
      <p:bldP spid="163" grpId="0"/>
      <p:bldP spid="164" grpId="0" animBg="1"/>
      <p:bldP spid="165" grpId="0"/>
      <p:bldP spid="166" grpId="0" animBg="1"/>
      <p:bldP spid="167" grpId="0"/>
      <p:bldP spid="168" grpId="0" animBg="1"/>
      <p:bldP spid="169" grpId="0"/>
      <p:bldP spid="173" grpId="0" animBg="1"/>
      <p:bldP spid="174" grpId="0" animBg="1"/>
      <p:bldP spid="175" grpId="0" animBg="1"/>
      <p:bldP spid="177" grpId="0" animBg="1"/>
      <p:bldP spid="178" grpId="0" animBg="1"/>
      <p:bldP spid="179" grpId="0" animBg="1"/>
      <p:bldP spid="181" grpId="0" animBg="1"/>
      <p:bldP spid="182" grpId="0" animBg="1"/>
      <p:bldP spid="183" grpId="0" animBg="1"/>
      <p:bldP spid="185" grpId="0" animBg="1"/>
      <p:bldP spid="186" grpId="0" animBg="1"/>
      <p:bldP spid="190" grpId="0" animBg="1"/>
      <p:bldP spid="193" grpId="0" animBg="1"/>
      <p:bldP spid="194" grpId="0" animBg="1"/>
      <p:bldP spid="198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9" grpId="0" animBg="1"/>
      <p:bldP spid="210" grpId="0" animBg="1"/>
      <p:bldP spid="214" grpId="0" animBg="1"/>
      <p:bldP spid="225" grpId="0" animBg="1"/>
      <p:bldP spid="226" grpId="0" animBg="1"/>
      <p:bldP spid="243" grpId="0" animBg="1"/>
      <p:bldP spid="250" grpId="0" animBg="1"/>
      <p:bldP spid="250" grpId="1" animBg="1"/>
      <p:bldP spid="250" grpId="2" animBg="1"/>
      <p:bldP spid="251" grpId="0" animBg="1"/>
      <p:bldP spid="251" grpId="1" animBg="1"/>
      <p:bldP spid="251" grpId="2" animBg="1"/>
      <p:bldP spid="252" grpId="0" animBg="1"/>
      <p:bldP spid="252" grpId="1" animBg="1"/>
      <p:bldP spid="252" grpId="2" animBg="1"/>
      <p:bldP spid="253" grpId="0" animBg="1"/>
      <p:bldP spid="253" grpId="1" animBg="1"/>
      <p:bldP spid="253" grpId="2" animBg="1"/>
      <p:bldP spid="277" grpId="0" animBg="1"/>
      <p:bldP spid="277" grpId="1" animBg="1"/>
      <p:bldP spid="282" grpId="0" animBg="1"/>
      <p:bldP spid="283" grpId="0" animBg="1"/>
      <p:bldP spid="284" grpId="0" animBg="1"/>
      <p:bldP spid="289" grpId="0" animBg="1"/>
      <p:bldP spid="289" grpId="1" animBg="1"/>
      <p:bldP spid="145" grpId="0"/>
      <p:bldP spid="14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139" y="5869333"/>
            <a:ext cx="5628278" cy="10198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: 圆角 2"/>
              <p:cNvSpPr/>
              <p:nvPr/>
            </p:nvSpPr>
            <p:spPr>
              <a:xfrm>
                <a:off x="1294544" y="1448656"/>
                <a:ext cx="821932" cy="58969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矩形: 圆角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544" y="1448656"/>
                <a:ext cx="821932" cy="589694"/>
              </a:xfrm>
              <a:prstGeom prst="roundRect">
                <a:avLst/>
              </a:prstGeom>
              <a:blipFill rotWithShape="1">
                <a:blip r:embed="rId2"/>
                <a:stretch>
                  <a:fillRect l="-5381" t="-7468" r="-11818" b="-16475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: 圆角 5"/>
              <p:cNvSpPr/>
              <p:nvPr/>
            </p:nvSpPr>
            <p:spPr>
              <a:xfrm>
                <a:off x="2380179" y="1448656"/>
                <a:ext cx="821932" cy="589694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矩形: 圆角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79" y="1448656"/>
                <a:ext cx="821932" cy="589694"/>
              </a:xfrm>
              <a:prstGeom prst="roundRect">
                <a:avLst/>
              </a:prstGeom>
              <a:blipFill rotWithShape="1">
                <a:blip r:embed="rId3"/>
                <a:stretch>
                  <a:fillRect l="-5355" t="-7468" r="-11844" b="-16475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: 圆角 6"/>
              <p:cNvSpPr/>
              <p:nvPr/>
            </p:nvSpPr>
            <p:spPr>
              <a:xfrm>
                <a:off x="3573695" y="1448656"/>
                <a:ext cx="821932" cy="58969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矩形: 圆角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695" y="1448656"/>
                <a:ext cx="821932" cy="589694"/>
              </a:xfrm>
              <a:prstGeom prst="roundRect">
                <a:avLst/>
              </a:prstGeom>
              <a:blipFill rotWithShape="1">
                <a:blip r:embed="rId4"/>
                <a:stretch>
                  <a:fillRect l="-5320" t="-7468" r="-11801" b="-16475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/>
          <p:nvPr/>
        </p:nvCxnSpPr>
        <p:spPr>
          <a:xfrm flipV="1">
            <a:off x="1705510" y="2250040"/>
            <a:ext cx="0" cy="698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791145" y="2250040"/>
            <a:ext cx="0" cy="698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993223" y="2250040"/>
            <a:ext cx="0" cy="698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294544" y="3026316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544" y="3026316"/>
                <a:ext cx="914400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45" t="-103" r="45" b="-4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294544" y="3030876"/>
            <a:ext cx="821931" cy="4931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2380178" y="3011974"/>
                <a:ext cx="914400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78" y="3011974"/>
                <a:ext cx="914400" cy="530915"/>
              </a:xfrm>
              <a:prstGeom prst="rect">
                <a:avLst/>
              </a:prstGeom>
              <a:blipFill rotWithShape="1">
                <a:blip r:embed="rId6"/>
                <a:stretch>
                  <a:fillRect l="-22" t="-32" r="22" b="-2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380178" y="3016534"/>
            <a:ext cx="821931" cy="4931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3614792" y="3026316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792" y="3026316"/>
                <a:ext cx="914400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41" t="-103" r="41" b="-4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3614792" y="3030876"/>
            <a:ext cx="821931" cy="4931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1808252" y="3750067"/>
            <a:ext cx="982891" cy="523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2791143" y="3637443"/>
            <a:ext cx="0" cy="636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791143" y="3750067"/>
            <a:ext cx="1046253" cy="523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: 圆角 29"/>
              <p:cNvSpPr/>
              <p:nvPr/>
            </p:nvSpPr>
            <p:spPr>
              <a:xfrm>
                <a:off x="2380178" y="4378093"/>
                <a:ext cx="821932" cy="52606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矩形: 圆角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78" y="4378093"/>
                <a:ext cx="821932" cy="526069"/>
              </a:xfrm>
              <a:prstGeom prst="roundRect">
                <a:avLst/>
              </a:prstGeom>
              <a:blipFill rotWithShape="1">
                <a:blip r:embed="rId8"/>
                <a:stretch>
                  <a:fillRect l="-5355" t="-11423" r="-11844" b="-21596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: 圆角 30"/>
              <p:cNvSpPr/>
              <p:nvPr/>
            </p:nvSpPr>
            <p:spPr>
              <a:xfrm>
                <a:off x="2380177" y="5609714"/>
                <a:ext cx="821932" cy="526069"/>
              </a:xfrm>
              <a:prstGeom prst="roundRect">
                <a:avLst/>
              </a:prstGeom>
              <a:solidFill>
                <a:srgbClr val="DC86E9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矩形: 圆角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77" y="5609714"/>
                <a:ext cx="821932" cy="526069"/>
              </a:xfrm>
              <a:prstGeom prst="roundRect">
                <a:avLst/>
              </a:prstGeom>
              <a:blipFill rotWithShape="1">
                <a:blip r:embed="rId9"/>
                <a:stretch>
                  <a:fillRect l="-5355" t="-11491" r="-11844" b="-21649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>
            <a:stCxn id="31" idx="0"/>
          </p:cNvCxnSpPr>
          <p:nvPr/>
        </p:nvCxnSpPr>
        <p:spPr>
          <a:xfrm flipV="1">
            <a:off x="2791143" y="4952143"/>
            <a:ext cx="0" cy="657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837378" y="5096263"/>
            <a:ext cx="169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: 圆角 35"/>
              <p:cNvSpPr/>
              <p:nvPr/>
            </p:nvSpPr>
            <p:spPr>
              <a:xfrm>
                <a:off x="5685033" y="1148202"/>
                <a:ext cx="821932" cy="58969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矩形: 圆角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033" y="1148202"/>
                <a:ext cx="821932" cy="589694"/>
              </a:xfrm>
              <a:prstGeom prst="roundRect">
                <a:avLst/>
              </a:prstGeom>
              <a:blipFill rotWithShape="1">
                <a:blip r:embed="rId2"/>
                <a:stretch>
                  <a:fillRect l="-5316" t="-7451" r="-11806" b="-16492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: 圆角 36"/>
              <p:cNvSpPr/>
              <p:nvPr/>
            </p:nvSpPr>
            <p:spPr>
              <a:xfrm>
                <a:off x="5685033" y="2040703"/>
                <a:ext cx="821932" cy="58969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矩形: 圆角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033" y="2040703"/>
                <a:ext cx="821932" cy="589694"/>
              </a:xfrm>
              <a:prstGeom prst="roundRect">
                <a:avLst/>
              </a:prstGeom>
              <a:blipFill rotWithShape="1">
                <a:blip r:embed="rId10"/>
                <a:stretch>
                  <a:fillRect l="-5316" t="-7506" r="-11806" b="-16437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5895653" y="1758444"/>
            <a:ext cx="4006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zh-CN" altLang="en-US" sz="2400" dirty="0"/>
          </a:p>
        </p:txBody>
      </p:sp>
      <p:sp>
        <p:nvSpPr>
          <p:cNvPr id="39" name="文本框 38"/>
          <p:cNvSpPr txBox="1"/>
          <p:nvPr/>
        </p:nvSpPr>
        <p:spPr>
          <a:xfrm>
            <a:off x="6847725" y="1636616"/>
            <a:ext cx="58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=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: 圆角 42"/>
              <p:cNvSpPr/>
              <p:nvPr/>
            </p:nvSpPr>
            <p:spPr>
              <a:xfrm>
                <a:off x="7433352" y="1168750"/>
                <a:ext cx="821932" cy="58969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矩形: 圆角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52" y="1168750"/>
                <a:ext cx="821932" cy="589694"/>
              </a:xfrm>
              <a:prstGeom prst="roundRect">
                <a:avLst/>
              </a:prstGeom>
              <a:blipFill rotWithShape="1">
                <a:blip r:embed="rId11"/>
                <a:stretch>
                  <a:fillRect l="-5336" t="-7489" r="-11863" b="-16454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: 圆角 43"/>
              <p:cNvSpPr/>
              <p:nvPr/>
            </p:nvSpPr>
            <p:spPr>
              <a:xfrm>
                <a:off x="7433352" y="2061251"/>
                <a:ext cx="821932" cy="58969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矩形: 圆角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52" y="2061251"/>
                <a:ext cx="821932" cy="589694"/>
              </a:xfrm>
              <a:prstGeom prst="roundRect">
                <a:avLst/>
              </a:prstGeom>
              <a:blipFill rotWithShape="1">
                <a:blip r:embed="rId12"/>
                <a:stretch>
                  <a:fillRect l="-5336" t="-7437" r="-11863" b="-16506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7643972" y="1778992"/>
            <a:ext cx="4006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8491585" y="1632056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585" y="1632056"/>
                <a:ext cx="914400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40" t="-20" r="40" b="-4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8491585" y="1636616"/>
            <a:ext cx="821931" cy="4931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: 圆角 47"/>
              <p:cNvSpPr/>
              <p:nvPr/>
            </p:nvSpPr>
            <p:spPr>
              <a:xfrm>
                <a:off x="5685033" y="2912656"/>
                <a:ext cx="821932" cy="589694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矩形: 圆角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033" y="2912656"/>
                <a:ext cx="821932" cy="589694"/>
              </a:xfrm>
              <a:prstGeom prst="roundRect">
                <a:avLst/>
              </a:prstGeom>
              <a:blipFill rotWithShape="1">
                <a:blip r:embed="rId3"/>
                <a:stretch>
                  <a:fillRect l="-5316" t="-7415" r="-11806" b="-16528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矩形: 圆角 48"/>
              <p:cNvSpPr/>
              <p:nvPr/>
            </p:nvSpPr>
            <p:spPr>
              <a:xfrm>
                <a:off x="5685033" y="3805157"/>
                <a:ext cx="821932" cy="589694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矩形: 圆角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033" y="3805157"/>
                <a:ext cx="821932" cy="589694"/>
              </a:xfrm>
              <a:prstGeom prst="roundRect">
                <a:avLst/>
              </a:prstGeom>
              <a:blipFill rotWithShape="1">
                <a:blip r:embed="rId13"/>
                <a:stretch>
                  <a:fillRect l="-5316" t="-7470" r="-11806" b="-16473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/>
          <p:cNvSpPr txBox="1"/>
          <p:nvPr/>
        </p:nvSpPr>
        <p:spPr>
          <a:xfrm>
            <a:off x="5895653" y="3522898"/>
            <a:ext cx="4006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zh-CN" altLang="en-US" sz="2400" dirty="0"/>
          </a:p>
        </p:txBody>
      </p:sp>
      <p:sp>
        <p:nvSpPr>
          <p:cNvPr id="51" name="文本框 50"/>
          <p:cNvSpPr txBox="1"/>
          <p:nvPr/>
        </p:nvSpPr>
        <p:spPr>
          <a:xfrm>
            <a:off x="6847725" y="3401070"/>
            <a:ext cx="58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=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矩形: 圆角 51"/>
              <p:cNvSpPr/>
              <p:nvPr/>
            </p:nvSpPr>
            <p:spPr>
              <a:xfrm>
                <a:off x="7433352" y="2933204"/>
                <a:ext cx="821932" cy="58969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矩形: 圆角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52" y="2933204"/>
                <a:ext cx="821932" cy="589694"/>
              </a:xfrm>
              <a:prstGeom prst="roundRect">
                <a:avLst/>
              </a:prstGeom>
              <a:blipFill rotWithShape="1">
                <a:blip r:embed="rId11"/>
                <a:stretch>
                  <a:fillRect l="-5336" t="-7454" r="-11863" b="-16489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矩形: 圆角 52"/>
              <p:cNvSpPr/>
              <p:nvPr/>
            </p:nvSpPr>
            <p:spPr>
              <a:xfrm>
                <a:off x="7433352" y="3825705"/>
                <a:ext cx="821932" cy="58969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矩形: 圆角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52" y="3825705"/>
                <a:ext cx="821932" cy="589694"/>
              </a:xfrm>
              <a:prstGeom prst="roundRect">
                <a:avLst/>
              </a:prstGeom>
              <a:blipFill rotWithShape="1">
                <a:blip r:embed="rId12"/>
                <a:stretch>
                  <a:fillRect l="-5336" t="-7509" r="-11863" b="-16434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/>
          <p:cNvSpPr txBox="1"/>
          <p:nvPr/>
        </p:nvSpPr>
        <p:spPr>
          <a:xfrm>
            <a:off x="7643972" y="3543446"/>
            <a:ext cx="4006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8491585" y="3396510"/>
                <a:ext cx="914400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585" y="3396510"/>
                <a:ext cx="914400" cy="530915"/>
              </a:xfrm>
              <a:prstGeom prst="rect">
                <a:avLst/>
              </a:prstGeom>
              <a:blipFill rotWithShape="1">
                <a:blip r:embed="rId6"/>
                <a:stretch>
                  <a:fillRect l="-40" t="-100" r="40" b="-2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/>
          <p:cNvSpPr/>
          <p:nvPr/>
        </p:nvSpPr>
        <p:spPr>
          <a:xfrm>
            <a:off x="8491585" y="3401070"/>
            <a:ext cx="821931" cy="4931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矩形: 圆角 56"/>
              <p:cNvSpPr/>
              <p:nvPr/>
            </p:nvSpPr>
            <p:spPr>
              <a:xfrm>
                <a:off x="5703876" y="4698640"/>
                <a:ext cx="821932" cy="589694"/>
              </a:xfrm>
              <a:prstGeom prst="roundRect">
                <a:avLst/>
              </a:prstGeom>
              <a:solidFill>
                <a:srgbClr val="BCD9E6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矩形: 圆角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876" y="4698640"/>
                <a:ext cx="821932" cy="589694"/>
              </a:xfrm>
              <a:prstGeom prst="roundRect">
                <a:avLst/>
              </a:prstGeom>
              <a:blipFill rotWithShape="1">
                <a:blip r:embed="rId14"/>
                <a:stretch>
                  <a:fillRect l="-5368" t="-7477" r="-11831" b="-16466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矩形: 圆角 57"/>
              <p:cNvSpPr/>
              <p:nvPr/>
            </p:nvSpPr>
            <p:spPr>
              <a:xfrm>
                <a:off x="5703876" y="5591141"/>
                <a:ext cx="821932" cy="589694"/>
              </a:xfrm>
              <a:prstGeom prst="roundRect">
                <a:avLst/>
              </a:prstGeom>
              <a:solidFill>
                <a:srgbClr val="BCD9E6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矩形: 圆角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876" y="5591141"/>
                <a:ext cx="821932" cy="589694"/>
              </a:xfrm>
              <a:prstGeom prst="roundRect">
                <a:avLst/>
              </a:prstGeom>
              <a:blipFill rotWithShape="1">
                <a:blip r:embed="rId15"/>
                <a:stretch>
                  <a:fillRect l="-5368" t="-7424" r="-11831" b="-16519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/>
          <p:cNvSpPr txBox="1"/>
          <p:nvPr/>
        </p:nvSpPr>
        <p:spPr>
          <a:xfrm>
            <a:off x="5914496" y="5308882"/>
            <a:ext cx="4006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zh-CN" altLang="en-US" sz="2400" dirty="0"/>
          </a:p>
        </p:txBody>
      </p:sp>
      <p:sp>
        <p:nvSpPr>
          <p:cNvPr id="60" name="文本框 59"/>
          <p:cNvSpPr txBox="1"/>
          <p:nvPr/>
        </p:nvSpPr>
        <p:spPr>
          <a:xfrm>
            <a:off x="6866568" y="5187054"/>
            <a:ext cx="58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=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: 圆角 60"/>
              <p:cNvSpPr/>
              <p:nvPr/>
            </p:nvSpPr>
            <p:spPr>
              <a:xfrm>
                <a:off x="7452195" y="4719188"/>
                <a:ext cx="821932" cy="58969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1" name="矩形: 圆角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195" y="4719188"/>
                <a:ext cx="821932" cy="589694"/>
              </a:xfrm>
              <a:prstGeom prst="roundRect">
                <a:avLst/>
              </a:prstGeom>
              <a:blipFill rotWithShape="1">
                <a:blip r:embed="rId11"/>
                <a:stretch>
                  <a:fillRect l="-5311" t="-7408" r="-11811" b="-16535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: 圆角 61"/>
              <p:cNvSpPr/>
              <p:nvPr/>
            </p:nvSpPr>
            <p:spPr>
              <a:xfrm>
                <a:off x="7452195" y="5611689"/>
                <a:ext cx="821932" cy="58969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矩形: 圆角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195" y="5611689"/>
                <a:ext cx="821932" cy="589694"/>
              </a:xfrm>
              <a:prstGeom prst="roundRect">
                <a:avLst/>
              </a:prstGeom>
              <a:blipFill rotWithShape="1">
                <a:blip r:embed="rId12"/>
                <a:stretch>
                  <a:fillRect l="-5311" t="-7463" r="-11811" b="-16480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/>
          <p:cNvSpPr txBox="1"/>
          <p:nvPr/>
        </p:nvSpPr>
        <p:spPr>
          <a:xfrm>
            <a:off x="7662815" y="5329430"/>
            <a:ext cx="4006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8510428" y="5182494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428" y="5182494"/>
                <a:ext cx="914400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17" t="-50" r="17" b="-4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8510428" y="5187054"/>
            <a:ext cx="821931" cy="4931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584864" y="937502"/>
            <a:ext cx="1039401" cy="177410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5595141" y="2787249"/>
            <a:ext cx="1039401" cy="177410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5594274" y="4638298"/>
            <a:ext cx="1039401" cy="177410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/>
              <p:cNvSpPr txBox="1"/>
              <p:nvPr/>
            </p:nvSpPr>
            <p:spPr>
              <a:xfrm>
                <a:off x="4947002" y="1575061"/>
                <a:ext cx="4272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02" y="1575061"/>
                <a:ext cx="427242" cy="523220"/>
              </a:xfrm>
              <a:prstGeom prst="rect">
                <a:avLst/>
              </a:prstGeom>
              <a:blipFill rotWithShape="1">
                <a:blip r:embed="rId16"/>
                <a:stretch>
                  <a:fillRect l="-82" t="-50" r="56" b="-4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4944439" y="3302485"/>
                <a:ext cx="4272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439" y="3302485"/>
                <a:ext cx="427242" cy="523220"/>
              </a:xfrm>
              <a:prstGeom prst="rect">
                <a:avLst/>
              </a:prstGeom>
              <a:blipFill rotWithShape="1">
                <a:blip r:embed="rId17"/>
                <a:stretch>
                  <a:fillRect l="-77" t="-93" r="51" b="-4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/>
              <p:cNvSpPr txBox="1"/>
              <p:nvPr/>
            </p:nvSpPr>
            <p:spPr>
              <a:xfrm>
                <a:off x="4944439" y="5387109"/>
                <a:ext cx="4272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439" y="5387109"/>
                <a:ext cx="427242" cy="523220"/>
              </a:xfrm>
              <a:prstGeom prst="rect">
                <a:avLst/>
              </a:prstGeom>
              <a:blipFill rotWithShape="1">
                <a:blip r:embed="rId18"/>
                <a:stretch>
                  <a:fillRect l="-77" t="-77" r="51" b="-4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本框 73"/>
          <p:cNvSpPr txBox="1"/>
          <p:nvPr/>
        </p:nvSpPr>
        <p:spPr>
          <a:xfrm>
            <a:off x="7844318" y="0"/>
            <a:ext cx="4685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q: query(to match others)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k: key(to be matched)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v: information to be extracted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本框 74"/>
              <p:cNvSpPr txBox="1"/>
              <p:nvPr/>
            </p:nvSpPr>
            <p:spPr>
              <a:xfrm>
                <a:off x="9549817" y="1599736"/>
                <a:ext cx="2188396" cy="53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</p:txBody>
          </p:sp>
        </mc:Choice>
        <mc:Fallback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817" y="1599736"/>
                <a:ext cx="2188396" cy="537135"/>
              </a:xfrm>
              <a:prstGeom prst="rect">
                <a:avLst/>
              </a:prstGeom>
              <a:blipFill rotWithShape="1">
                <a:blip r:embed="rId19"/>
                <a:stretch>
                  <a:fillRect l="-2" t="-32" r="11" b="-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本框 75"/>
              <p:cNvSpPr txBox="1"/>
              <p:nvPr/>
            </p:nvSpPr>
            <p:spPr>
              <a:xfrm>
                <a:off x="9549817" y="3325600"/>
                <a:ext cx="2188396" cy="53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</p:txBody>
          </p:sp>
        </mc:Choice>
        <mc:Fallback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817" y="3325600"/>
                <a:ext cx="2188396" cy="537135"/>
              </a:xfrm>
              <a:prstGeom prst="rect">
                <a:avLst/>
              </a:prstGeom>
              <a:blipFill rotWithShape="1">
                <a:blip r:embed="rId20"/>
                <a:stretch>
                  <a:fillRect l="-2" t="-20" r="11" b="-1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本框 76"/>
              <p:cNvSpPr txBox="1"/>
              <p:nvPr/>
            </p:nvSpPr>
            <p:spPr>
              <a:xfrm>
                <a:off x="9549817" y="5123421"/>
                <a:ext cx="2188396" cy="53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</p:txBody>
          </p:sp>
        </mc:Choice>
        <mc:Fallback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817" y="5123421"/>
                <a:ext cx="2188396" cy="537135"/>
              </a:xfrm>
              <a:prstGeom prst="rect">
                <a:avLst/>
              </a:prstGeom>
              <a:blipFill rotWithShape="1">
                <a:blip r:embed="rId21"/>
                <a:stretch>
                  <a:fillRect l="-2" t="-45" r="11" b="-1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本框 7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1338211" y="639975"/>
            <a:ext cx="32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0914" y="535137"/>
            <a:ext cx="9125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“Attention is all you need” </a:t>
            </a:r>
            <a:r>
              <a:rPr lang="en-US" altLang="zh-CN" sz="24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CA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Vaswani et al., 2017</a:t>
            </a:r>
            <a:r>
              <a:rPr lang="en-US" altLang="zh-CN" sz="24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).</a:t>
            </a:r>
            <a:endParaRPr lang="zh-CN" altLang="en-US" sz="2400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47" name="直接连接符 346"/>
          <p:cNvCxnSpPr/>
          <p:nvPr/>
        </p:nvCxnSpPr>
        <p:spPr>
          <a:xfrm>
            <a:off x="2408732" y="1433030"/>
            <a:ext cx="5562554" cy="0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 rot="11174285">
            <a:off x="3095008" y="3865475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 rot="11174285">
            <a:off x="713760" y="38006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1174285">
            <a:off x="5982906" y="38328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1174285">
            <a:off x="8698996" y="38099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1174285">
            <a:off x="11488900" y="38099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4" name="直接连接符 409"/>
          <p:cNvCxnSpPr>
            <a:stCxn id="87" idx="3"/>
            <a:endCxn id="118" idx="6"/>
          </p:cNvCxnSpPr>
          <p:nvPr/>
        </p:nvCxnSpPr>
        <p:spPr>
          <a:xfrm flipV="1">
            <a:off x="913278" y="3549007"/>
            <a:ext cx="1166801" cy="29351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410"/>
          <p:cNvCxnSpPr>
            <a:stCxn id="118" idx="1"/>
            <a:endCxn id="86" idx="5"/>
          </p:cNvCxnSpPr>
          <p:nvPr/>
        </p:nvCxnSpPr>
        <p:spPr>
          <a:xfrm>
            <a:off x="2121389" y="3571660"/>
            <a:ext cx="1003694" cy="31153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411"/>
          <p:cNvCxnSpPr>
            <a:endCxn id="98" idx="6"/>
          </p:cNvCxnSpPr>
          <p:nvPr/>
        </p:nvCxnSpPr>
        <p:spPr>
          <a:xfrm>
            <a:off x="3191224" y="3956998"/>
            <a:ext cx="1593997" cy="76797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椭圆 97"/>
          <p:cNvSpPr/>
          <p:nvPr/>
        </p:nvSpPr>
        <p:spPr>
          <a:xfrm rot="11174285">
            <a:off x="4784876" y="4672969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9" name="直接连接符 414"/>
          <p:cNvCxnSpPr>
            <a:stCxn id="88" idx="3"/>
            <a:endCxn id="101" idx="6"/>
          </p:cNvCxnSpPr>
          <p:nvPr/>
        </p:nvCxnSpPr>
        <p:spPr>
          <a:xfrm flipV="1">
            <a:off x="6184186" y="3435988"/>
            <a:ext cx="1228932" cy="43911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415"/>
          <p:cNvCxnSpPr>
            <a:stCxn id="91" idx="5"/>
          </p:cNvCxnSpPr>
          <p:nvPr/>
        </p:nvCxnSpPr>
        <p:spPr>
          <a:xfrm flipH="1" flipV="1">
            <a:off x="7463998" y="3456800"/>
            <a:ext cx="1277285" cy="3780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/>
          <p:cNvSpPr/>
          <p:nvPr/>
        </p:nvSpPr>
        <p:spPr>
          <a:xfrm rot="11174285">
            <a:off x="7412815" y="3390367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8" name="直接连接符 423"/>
          <p:cNvCxnSpPr>
            <a:endCxn id="91" idx="1"/>
          </p:cNvCxnSpPr>
          <p:nvPr/>
        </p:nvCxnSpPr>
        <p:spPr>
          <a:xfrm flipH="1" flipV="1">
            <a:off x="8882897" y="40111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424"/>
          <p:cNvCxnSpPr>
            <a:stCxn id="93" idx="7"/>
          </p:cNvCxnSpPr>
          <p:nvPr/>
        </p:nvCxnSpPr>
        <p:spPr>
          <a:xfrm flipH="1">
            <a:off x="10117583" y="39938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1180447" y="2945324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sp>
        <p:nvSpPr>
          <p:cNvPr id="111" name="文本框 110"/>
          <p:cNvSpPr txBox="1"/>
          <p:nvPr/>
        </p:nvSpPr>
        <p:spPr>
          <a:xfrm>
            <a:off x="3988222" y="486852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sp>
        <p:nvSpPr>
          <p:cNvPr id="112" name="文本框 111"/>
          <p:cNvSpPr txBox="1"/>
          <p:nvPr/>
        </p:nvSpPr>
        <p:spPr>
          <a:xfrm>
            <a:off x="6583201" y="2811790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endParaRPr lang="zh-CN" altLang="en-US" sz="3200" dirty="0"/>
          </a:p>
        </p:txBody>
      </p:sp>
      <p:sp>
        <p:nvSpPr>
          <p:cNvPr id="113" name="文本框 112"/>
          <p:cNvSpPr txBox="1"/>
          <p:nvPr/>
        </p:nvSpPr>
        <p:spPr>
          <a:xfrm>
            <a:off x="9233158" y="462816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</a:t>
            </a:r>
            <a:endParaRPr lang="zh-CN" altLang="en-US" sz="3200" dirty="0"/>
          </a:p>
        </p:txBody>
      </p:sp>
      <p:sp>
        <p:nvSpPr>
          <p:cNvPr id="114" name="矩形 113"/>
          <p:cNvSpPr/>
          <p:nvPr/>
        </p:nvSpPr>
        <p:spPr>
          <a:xfrm>
            <a:off x="710380" y="2463434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RNNs &amp; limitation</a:t>
            </a:r>
            <a:endParaRPr lang="zh-CN" altLang="en-US" sz="2800" dirty="0"/>
          </a:p>
        </p:txBody>
      </p:sp>
      <p:sp>
        <p:nvSpPr>
          <p:cNvPr id="115" name="矩形 114"/>
          <p:cNvSpPr/>
          <p:nvPr/>
        </p:nvSpPr>
        <p:spPr>
          <a:xfrm>
            <a:off x="4008913" y="5434948"/>
            <a:ext cx="1797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Attention</a:t>
            </a:r>
            <a:endParaRPr lang="zh-CN" altLang="en-US" sz="2800" dirty="0"/>
          </a:p>
        </p:txBody>
      </p:sp>
      <p:sp>
        <p:nvSpPr>
          <p:cNvPr id="116" name="矩形 115"/>
          <p:cNvSpPr/>
          <p:nvPr/>
        </p:nvSpPr>
        <p:spPr>
          <a:xfrm>
            <a:off x="6096000" y="2316541"/>
            <a:ext cx="3270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Self-attention etc.</a:t>
            </a:r>
            <a:endParaRPr lang="zh-CN" altLang="en-US" sz="2800" dirty="0"/>
          </a:p>
        </p:txBody>
      </p:sp>
      <p:sp>
        <p:nvSpPr>
          <p:cNvPr id="117" name="矩形 116"/>
          <p:cNvSpPr/>
          <p:nvPr/>
        </p:nvSpPr>
        <p:spPr>
          <a:xfrm>
            <a:off x="8979976" y="5267318"/>
            <a:ext cx="2351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Applications</a:t>
            </a:r>
            <a:endParaRPr lang="zh-CN" altLang="en-US" sz="2800" dirty="0"/>
          </a:p>
        </p:txBody>
      </p:sp>
      <p:sp>
        <p:nvSpPr>
          <p:cNvPr id="118" name="椭圆 117"/>
          <p:cNvSpPr/>
          <p:nvPr/>
        </p:nvSpPr>
        <p:spPr>
          <a:xfrm rot="11174285">
            <a:off x="2079928" y="352628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9" name="椭圆 118"/>
          <p:cNvSpPr/>
          <p:nvPr/>
        </p:nvSpPr>
        <p:spPr>
          <a:xfrm rot="11174285">
            <a:off x="10102324" y="45457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5" name="直接连接符 414"/>
          <p:cNvCxnSpPr>
            <a:endCxn id="88" idx="7"/>
          </p:cNvCxnSpPr>
          <p:nvPr/>
        </p:nvCxnSpPr>
        <p:spPr>
          <a:xfrm flipV="1">
            <a:off x="4916962" y="4016713"/>
            <a:ext cx="1090852" cy="65026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124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107" dur="750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109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14" dur="75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16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21" dur="75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23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128" dur="75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130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6" grpId="0" animBg="1"/>
      <p:bldP spid="87" grpId="0" animBg="1"/>
      <p:bldP spid="88" grpId="0" animBg="1"/>
      <p:bldP spid="91" grpId="0" animBg="1"/>
      <p:bldP spid="93" grpId="0" animBg="1"/>
      <p:bldP spid="98" grpId="0" animBg="1"/>
      <p:bldP spid="101" grpId="0" animBg="1"/>
      <p:bldP spid="110" grpId="0"/>
      <p:bldP spid="110" grpId="1"/>
      <p:bldP spid="110" grpId="2"/>
      <p:bldP spid="111" grpId="0"/>
      <p:bldP spid="111" grpId="1"/>
      <p:bldP spid="111" grpId="2"/>
      <p:bldP spid="112" grpId="0"/>
      <p:bldP spid="112" grpId="1"/>
      <p:bldP spid="112" grpId="2"/>
      <p:bldP spid="113" grpId="0"/>
      <p:bldP spid="113" grpId="1"/>
      <p:bldP spid="113" grpId="2"/>
      <p:bldP spid="114" grpId="0"/>
      <p:bldP spid="115" grpId="0"/>
      <p:bldP spid="116" grpId="0"/>
      <p:bldP spid="117" grpId="0"/>
      <p:bldP spid="118" grpId="0" animBg="1"/>
      <p:bldP spid="1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: 圆角 2"/>
              <p:cNvSpPr/>
              <p:nvPr/>
            </p:nvSpPr>
            <p:spPr>
              <a:xfrm>
                <a:off x="4626795" y="1425605"/>
                <a:ext cx="821932" cy="58969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矩形: 圆角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795" y="1425605"/>
                <a:ext cx="821932" cy="589694"/>
              </a:xfrm>
              <a:prstGeom prst="roundRect">
                <a:avLst/>
              </a:prstGeom>
              <a:blipFill rotWithShape="1">
                <a:blip r:embed="rId1"/>
                <a:stretch>
                  <a:fillRect l="-5353" t="-7435" r="-11846" b="-16508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: 圆角 3"/>
              <p:cNvSpPr/>
              <p:nvPr/>
            </p:nvSpPr>
            <p:spPr>
              <a:xfrm>
                <a:off x="4626795" y="2318106"/>
                <a:ext cx="821932" cy="58969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矩形: 圆角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795" y="2318106"/>
                <a:ext cx="821932" cy="589694"/>
              </a:xfrm>
              <a:prstGeom prst="roundRect">
                <a:avLst/>
              </a:prstGeom>
              <a:blipFill rotWithShape="1">
                <a:blip r:embed="rId2"/>
                <a:stretch>
                  <a:fillRect l="-5353" t="-7490" r="-11846" b="-16453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837415" y="2035847"/>
            <a:ext cx="4006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: 圆角 6"/>
              <p:cNvSpPr/>
              <p:nvPr/>
            </p:nvSpPr>
            <p:spPr>
              <a:xfrm>
                <a:off x="5659347" y="1910918"/>
                <a:ext cx="821932" cy="589694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矩形: 圆角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347" y="1910918"/>
                <a:ext cx="821932" cy="589694"/>
              </a:xfrm>
              <a:prstGeom prst="roundRect">
                <a:avLst/>
              </a:prstGeom>
              <a:blipFill rotWithShape="1">
                <a:blip r:embed="rId3"/>
                <a:stretch>
                  <a:fillRect l="-5358" t="-7465" r="-11841" b="-16479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: 圆角 7"/>
              <p:cNvSpPr/>
              <p:nvPr/>
            </p:nvSpPr>
            <p:spPr>
              <a:xfrm>
                <a:off x="6887961" y="1917461"/>
                <a:ext cx="821932" cy="589694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矩形: 圆角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61" y="1917461"/>
                <a:ext cx="821932" cy="589694"/>
              </a:xfrm>
              <a:prstGeom prst="roundRect">
                <a:avLst/>
              </a:prstGeom>
              <a:blipFill rotWithShape="1">
                <a:blip r:embed="rId4"/>
                <a:stretch>
                  <a:fillRect l="-5345" t="-7497" r="-11854" b="-16446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386243" y="2212308"/>
            <a:ext cx="611312" cy="21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2400" dirty="0"/>
              <a:t> …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066855" y="1905093"/>
            <a:ext cx="698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=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772274" y="1466011"/>
                <a:ext cx="2506895" cy="1479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4" y="1466011"/>
                <a:ext cx="2506895" cy="1479508"/>
              </a:xfrm>
              <a:prstGeom prst="rect">
                <a:avLst/>
              </a:prstGeom>
              <a:blipFill rotWithShape="1">
                <a:blip r:embed="rId5"/>
                <a:stretch>
                  <a:fillRect l="-5" t="-29" r="-987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下 12"/>
          <p:cNvSpPr/>
          <p:nvPr/>
        </p:nvSpPr>
        <p:spPr>
          <a:xfrm>
            <a:off x="2005175" y="3215810"/>
            <a:ext cx="400692" cy="986319"/>
          </a:xfrm>
          <a:prstGeom prst="downArrow">
            <a:avLst/>
          </a:prstGeom>
          <a:solidFill>
            <a:srgbClr val="BCD9E6"/>
          </a:solidFill>
          <a:ln>
            <a:solidFill>
              <a:schemeClr val="bg1"/>
            </a:solidFill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317679" y="3404816"/>
                <a:ext cx="2871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𝑆𝑜𝑓𝑡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𝑅𝑜𝑤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679" y="3404816"/>
                <a:ext cx="287162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0" t="-126" r="3" b="-2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839171" y="1879425"/>
                <a:ext cx="1479479" cy="652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0" dirty="0"/>
                  <a:t> /</a:t>
                </a:r>
                <a14:m>
                  <m:oMath xmlns:m="http://schemas.openxmlformats.org/officeDocument/2006/math">
                    <m:r>
                      <a:rPr lang="en-US" altLang="zh-CN" sz="32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171" y="1879425"/>
                <a:ext cx="1479479" cy="652679"/>
              </a:xfrm>
              <a:prstGeom prst="rect">
                <a:avLst/>
              </a:prstGeom>
              <a:blipFill rotWithShape="1">
                <a:blip r:embed="rId7"/>
                <a:stretch>
                  <a:fillRect l="-6" t="-70" r="2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864740" y="4274047"/>
                <a:ext cx="2506895" cy="1521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800" dirty="0"/>
                  <a:t>     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0" y="4274047"/>
                <a:ext cx="2506895" cy="1521379"/>
              </a:xfrm>
              <a:prstGeom prst="rect">
                <a:avLst/>
              </a:prstGeom>
              <a:blipFill rotWithShape="1">
                <a:blip r:embed="rId8"/>
                <a:stretch>
                  <a:fillRect l="-20" t="-33" r="-971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2131877" y="4705532"/>
                <a:ext cx="6097712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877" y="4705532"/>
                <a:ext cx="6097712" cy="477888"/>
              </a:xfrm>
              <a:prstGeom prst="rect">
                <a:avLst/>
              </a:prstGeom>
              <a:blipFill rotWithShape="1">
                <a:blip r:embed="rId9"/>
                <a:stretch>
                  <a:fillRect l="-3" t="-38" r="10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7240723" y="2662534"/>
            <a:ext cx="448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Scaled Dot-Product Attention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8322087" y="4735830"/>
                <a:ext cx="2506895" cy="1521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800" dirty="0"/>
                  <a:t>     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087" y="4735830"/>
                <a:ext cx="2506895" cy="1521379"/>
              </a:xfrm>
              <a:prstGeom prst="rect">
                <a:avLst/>
              </a:prstGeom>
              <a:blipFill rotWithShape="1">
                <a:blip r:embed="rId8"/>
                <a:stretch>
                  <a:fillRect l="-16" r="-975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: 圆角 20"/>
              <p:cNvSpPr/>
              <p:nvPr/>
            </p:nvSpPr>
            <p:spPr>
              <a:xfrm>
                <a:off x="11319563" y="4735830"/>
                <a:ext cx="821932" cy="589694"/>
              </a:xfrm>
              <a:prstGeom prst="roundRect">
                <a:avLst/>
              </a:prstGeom>
              <a:solidFill>
                <a:srgbClr val="BCD9E6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矩形: 圆角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563" y="4735830"/>
                <a:ext cx="821932" cy="589694"/>
              </a:xfrm>
              <a:prstGeom prst="roundRect">
                <a:avLst/>
              </a:prstGeom>
              <a:blipFill rotWithShape="1">
                <a:blip r:embed="rId10"/>
                <a:stretch>
                  <a:fillRect l="-5337" t="-7430" r="-11862" b="-16513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: 圆角 21"/>
              <p:cNvSpPr/>
              <p:nvPr/>
            </p:nvSpPr>
            <p:spPr>
              <a:xfrm>
                <a:off x="11319563" y="5628331"/>
                <a:ext cx="821932" cy="589694"/>
              </a:xfrm>
              <a:prstGeom prst="roundRect">
                <a:avLst/>
              </a:prstGeom>
              <a:solidFill>
                <a:srgbClr val="BCD9E6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矩形: 圆角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563" y="5628331"/>
                <a:ext cx="821932" cy="589694"/>
              </a:xfrm>
              <a:prstGeom prst="roundRect">
                <a:avLst/>
              </a:prstGeom>
              <a:blipFill rotWithShape="1">
                <a:blip r:embed="rId11"/>
                <a:stretch>
                  <a:fillRect l="-5337" t="-7485" r="-11862" b="-16458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11530183" y="5346072"/>
            <a:ext cx="4006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880268" y="5170241"/>
            <a:ext cx="698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=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: 圆角 25"/>
              <p:cNvSpPr/>
              <p:nvPr/>
            </p:nvSpPr>
            <p:spPr>
              <a:xfrm>
                <a:off x="6895676" y="4705532"/>
                <a:ext cx="821932" cy="589694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矩形: 圆角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676" y="4705532"/>
                <a:ext cx="821932" cy="589694"/>
              </a:xfrm>
              <a:prstGeom prst="roundRect">
                <a:avLst/>
              </a:prstGeom>
              <a:blipFill rotWithShape="1">
                <a:blip r:embed="rId12"/>
                <a:stretch>
                  <a:fillRect l="-5356" t="-7461" r="-11842" b="-16482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: 圆角 26"/>
              <p:cNvSpPr/>
              <p:nvPr/>
            </p:nvSpPr>
            <p:spPr>
              <a:xfrm>
                <a:off x="6895676" y="5598033"/>
                <a:ext cx="821932" cy="589694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矩形: 圆角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676" y="5598033"/>
                <a:ext cx="821932" cy="589694"/>
              </a:xfrm>
              <a:prstGeom prst="roundRect">
                <a:avLst/>
              </a:prstGeom>
              <a:blipFill rotWithShape="1">
                <a:blip r:embed="rId13"/>
                <a:stretch>
                  <a:fillRect l="-5356" t="-7409" r="-11842" b="-16535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7106296" y="5315774"/>
            <a:ext cx="4006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en-US" altLang="zh-CN" sz="2400" dirty="0"/>
          </a:p>
          <a:p>
            <a:pPr>
              <a:lnSpc>
                <a:spcPts val="500"/>
              </a:lnSpc>
            </a:pPr>
            <a:r>
              <a:rPr lang="en-US" altLang="zh-CN" sz="2400" dirty="0"/>
              <a:t> .</a:t>
            </a:r>
            <a:endParaRPr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338211" y="639975"/>
            <a:ext cx="32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338211" y="639975"/>
            <a:ext cx="4321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Multi-head Self-Attention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357" y="1285568"/>
            <a:ext cx="10717042" cy="22613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: 圆角 40"/>
              <p:cNvSpPr/>
              <p:nvPr/>
            </p:nvSpPr>
            <p:spPr>
              <a:xfrm>
                <a:off x="1906190" y="5915483"/>
                <a:ext cx="821932" cy="58969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矩形: 圆角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190" y="5915483"/>
                <a:ext cx="821932" cy="589694"/>
              </a:xfrm>
              <a:prstGeom prst="roundRect">
                <a:avLst/>
              </a:prstGeom>
              <a:blipFill rotWithShape="1">
                <a:blip r:embed="rId2"/>
                <a:stretch>
                  <a:fillRect l="-5321" t="-7508" r="-11801" b="-16435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: 圆角 41"/>
              <p:cNvSpPr/>
              <p:nvPr/>
            </p:nvSpPr>
            <p:spPr>
              <a:xfrm>
                <a:off x="3232910" y="5923178"/>
                <a:ext cx="821932" cy="589694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矩形: 圆角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10" y="5923178"/>
                <a:ext cx="821932" cy="589694"/>
              </a:xfrm>
              <a:prstGeom prst="roundRect">
                <a:avLst/>
              </a:prstGeom>
              <a:blipFill rotWithShape="1">
                <a:blip r:embed="rId3"/>
                <a:stretch>
                  <a:fillRect l="-5346" t="-7413" r="-11853" b="-16530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: 圆角 42"/>
              <p:cNvSpPr/>
              <p:nvPr/>
            </p:nvSpPr>
            <p:spPr>
              <a:xfrm>
                <a:off x="4644303" y="5923178"/>
                <a:ext cx="821932" cy="58969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矩形: 圆角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03" y="5923178"/>
                <a:ext cx="821932" cy="589694"/>
              </a:xfrm>
              <a:prstGeom prst="roundRect">
                <a:avLst/>
              </a:prstGeom>
              <a:blipFill rotWithShape="1">
                <a:blip r:embed="rId4"/>
                <a:stretch>
                  <a:fillRect l="-5320" t="-7413" r="-11801" b="-16530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: 圆角 43"/>
              <p:cNvSpPr/>
              <p:nvPr/>
            </p:nvSpPr>
            <p:spPr>
              <a:xfrm>
                <a:off x="1650910" y="5214899"/>
                <a:ext cx="568873" cy="38006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矩形: 圆角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10" y="5214899"/>
                <a:ext cx="568873" cy="380067"/>
              </a:xfrm>
              <a:prstGeom prst="roundRect">
                <a:avLst/>
              </a:prstGeom>
              <a:blipFill rotWithShape="1">
                <a:blip r:embed="rId5"/>
                <a:stretch>
                  <a:fillRect l="-7686" t="-11602" r="-23249" b="-25568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: 圆角 45"/>
              <p:cNvSpPr/>
              <p:nvPr/>
            </p:nvSpPr>
            <p:spPr>
              <a:xfrm>
                <a:off x="2356024" y="5216667"/>
                <a:ext cx="568873" cy="38006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矩形: 圆角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024" y="5216667"/>
                <a:ext cx="568873" cy="380067"/>
              </a:xfrm>
              <a:prstGeom prst="roundRect">
                <a:avLst/>
              </a:prstGeom>
              <a:blipFill rotWithShape="1">
                <a:blip r:embed="rId6"/>
                <a:stretch>
                  <a:fillRect l="-7733" t="-11566" r="-23314" b="-25604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: 圆角 46"/>
              <p:cNvSpPr/>
              <p:nvPr/>
            </p:nvSpPr>
            <p:spPr>
              <a:xfrm>
                <a:off x="3004461" y="5219270"/>
                <a:ext cx="568873" cy="380067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矩形: 圆角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61" y="5219270"/>
                <a:ext cx="568873" cy="380067"/>
              </a:xfrm>
              <a:prstGeom prst="roundRect">
                <a:avLst/>
              </a:prstGeom>
              <a:blipFill rotWithShape="1">
                <a:blip r:embed="rId7"/>
                <a:stretch>
                  <a:fillRect l="-7751" t="-11582" r="-23966" b="-25587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: 圆角 47"/>
              <p:cNvSpPr/>
              <p:nvPr/>
            </p:nvSpPr>
            <p:spPr>
              <a:xfrm>
                <a:off x="3734176" y="5214900"/>
                <a:ext cx="568873" cy="380067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矩形: 圆角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176" y="5214900"/>
                <a:ext cx="568873" cy="380067"/>
              </a:xfrm>
              <a:prstGeom prst="roundRect">
                <a:avLst/>
              </a:prstGeom>
              <a:blipFill rotWithShape="1">
                <a:blip r:embed="rId8"/>
                <a:stretch>
                  <a:fillRect l="-7768" t="-11602" r="-23948" b="-25567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矩形: 圆角 48"/>
              <p:cNvSpPr/>
              <p:nvPr/>
            </p:nvSpPr>
            <p:spPr>
              <a:xfrm>
                <a:off x="4425078" y="5214899"/>
                <a:ext cx="568873" cy="380067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矩形: 圆角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078" y="5214899"/>
                <a:ext cx="568873" cy="380067"/>
              </a:xfrm>
              <a:prstGeom prst="roundRect">
                <a:avLst/>
              </a:prstGeom>
              <a:blipFill rotWithShape="1">
                <a:blip r:embed="rId9"/>
                <a:stretch>
                  <a:fillRect l="-7772" t="-11602" r="-23610" b="-25568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矩形: 圆角 49"/>
              <p:cNvSpPr/>
              <p:nvPr/>
            </p:nvSpPr>
            <p:spPr>
              <a:xfrm>
                <a:off x="5126851" y="5214899"/>
                <a:ext cx="568873" cy="380067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矩形: 圆角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851" y="5214899"/>
                <a:ext cx="568873" cy="380067"/>
              </a:xfrm>
              <a:prstGeom prst="roundRect">
                <a:avLst/>
              </a:prstGeom>
              <a:blipFill rotWithShape="1">
                <a:blip r:embed="rId10"/>
                <a:stretch>
                  <a:fillRect l="-7678" t="-11602" r="-23592" b="-25568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连接符: 肘形 50"/>
          <p:cNvCxnSpPr>
            <a:stCxn id="41" idx="0"/>
            <a:endCxn id="44" idx="2"/>
          </p:cNvCxnSpPr>
          <p:nvPr/>
        </p:nvCxnSpPr>
        <p:spPr>
          <a:xfrm rot="16200000" flipV="1">
            <a:off x="1965994" y="5564320"/>
            <a:ext cx="320517" cy="3818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/>
          <p:cNvCxnSpPr>
            <a:stCxn id="41" idx="0"/>
            <a:endCxn id="46" idx="2"/>
          </p:cNvCxnSpPr>
          <p:nvPr/>
        </p:nvCxnSpPr>
        <p:spPr>
          <a:xfrm rot="5400000" flipH="1" flipV="1">
            <a:off x="2319434" y="5594457"/>
            <a:ext cx="318749" cy="32330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/>
          <p:cNvCxnSpPr>
            <a:stCxn id="42" idx="0"/>
            <a:endCxn id="47" idx="2"/>
          </p:cNvCxnSpPr>
          <p:nvPr/>
        </p:nvCxnSpPr>
        <p:spPr>
          <a:xfrm rot="16200000" flipV="1">
            <a:off x="3304467" y="5583769"/>
            <a:ext cx="323841" cy="3549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6"/>
          <p:cNvCxnSpPr>
            <a:stCxn id="42" idx="0"/>
            <a:endCxn id="48" idx="2"/>
          </p:cNvCxnSpPr>
          <p:nvPr/>
        </p:nvCxnSpPr>
        <p:spPr>
          <a:xfrm rot="5400000" flipH="1" flipV="1">
            <a:off x="3667139" y="5571705"/>
            <a:ext cx="328211" cy="37473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/>
          <p:cNvCxnSpPr>
            <a:stCxn id="43" idx="0"/>
            <a:endCxn id="49" idx="2"/>
          </p:cNvCxnSpPr>
          <p:nvPr/>
        </p:nvCxnSpPr>
        <p:spPr>
          <a:xfrm rot="16200000" flipV="1">
            <a:off x="4718286" y="5586195"/>
            <a:ext cx="328212" cy="34575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/>
          <p:cNvCxnSpPr>
            <a:stCxn id="43" idx="0"/>
            <a:endCxn id="50" idx="2"/>
          </p:cNvCxnSpPr>
          <p:nvPr/>
        </p:nvCxnSpPr>
        <p:spPr>
          <a:xfrm rot="5400000" flipH="1" flipV="1">
            <a:off x="5069172" y="5581063"/>
            <a:ext cx="328212" cy="35601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矩形: 圆角 67"/>
              <p:cNvSpPr/>
              <p:nvPr/>
            </p:nvSpPr>
            <p:spPr>
              <a:xfrm>
                <a:off x="6641085" y="5931250"/>
                <a:ext cx="821932" cy="58969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矩形: 圆角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085" y="5931250"/>
                <a:ext cx="821932" cy="589694"/>
              </a:xfrm>
              <a:prstGeom prst="roundRect">
                <a:avLst/>
              </a:prstGeom>
              <a:blipFill rotWithShape="1">
                <a:blip r:embed="rId11"/>
                <a:stretch>
                  <a:fillRect l="-5362" t="-7489" r="-11837" b="-16454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矩形: 圆角 68"/>
              <p:cNvSpPr/>
              <p:nvPr/>
            </p:nvSpPr>
            <p:spPr>
              <a:xfrm>
                <a:off x="7967805" y="5938945"/>
                <a:ext cx="821932" cy="589694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矩形: 圆角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805" y="5938945"/>
                <a:ext cx="821932" cy="589694"/>
              </a:xfrm>
              <a:prstGeom prst="roundRect">
                <a:avLst/>
              </a:prstGeom>
              <a:blipFill rotWithShape="1">
                <a:blip r:embed="rId12"/>
                <a:stretch>
                  <a:fillRect l="-5387" t="-7502" r="-11812" b="-16441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矩形: 圆角 69"/>
              <p:cNvSpPr/>
              <p:nvPr/>
            </p:nvSpPr>
            <p:spPr>
              <a:xfrm>
                <a:off x="9379198" y="5938945"/>
                <a:ext cx="821932" cy="58969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矩形: 圆角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198" y="5938945"/>
                <a:ext cx="821932" cy="589694"/>
              </a:xfrm>
              <a:prstGeom prst="roundRect">
                <a:avLst/>
              </a:prstGeom>
              <a:blipFill rotWithShape="1">
                <a:blip r:embed="rId13"/>
                <a:stretch>
                  <a:fillRect l="-5361" t="-7502" r="-11838" b="-16441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矩形: 圆角 70"/>
              <p:cNvSpPr/>
              <p:nvPr/>
            </p:nvSpPr>
            <p:spPr>
              <a:xfrm>
                <a:off x="6385805" y="5230666"/>
                <a:ext cx="568873" cy="38006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矩形: 圆角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805" y="5230666"/>
                <a:ext cx="568873" cy="380067"/>
              </a:xfrm>
              <a:prstGeom prst="roundRect">
                <a:avLst/>
              </a:prstGeom>
              <a:blipFill rotWithShape="1">
                <a:blip r:embed="rId14"/>
                <a:stretch>
                  <a:fillRect l="-7745" t="-11573" r="-23302" b="-25596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矩形: 圆角 71"/>
              <p:cNvSpPr/>
              <p:nvPr/>
            </p:nvSpPr>
            <p:spPr>
              <a:xfrm>
                <a:off x="7090919" y="5232434"/>
                <a:ext cx="568873" cy="38006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矩形: 圆角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919" y="5232434"/>
                <a:ext cx="568873" cy="380067"/>
              </a:xfrm>
              <a:prstGeom prst="roundRect">
                <a:avLst/>
              </a:prstGeom>
              <a:blipFill rotWithShape="1">
                <a:blip r:embed="rId15"/>
                <a:stretch>
                  <a:fillRect l="-7680" t="-11537" r="-23255" b="-25632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矩形: 圆角 72"/>
              <p:cNvSpPr/>
              <p:nvPr/>
            </p:nvSpPr>
            <p:spPr>
              <a:xfrm>
                <a:off x="7739356" y="5235037"/>
                <a:ext cx="568873" cy="380067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矩形: 圆角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6" y="5235037"/>
                <a:ext cx="568873" cy="380067"/>
              </a:xfrm>
              <a:prstGeom prst="roundRect">
                <a:avLst/>
              </a:prstGeom>
              <a:blipFill rotWithShape="1">
                <a:blip r:embed="rId16"/>
                <a:stretch>
                  <a:fillRect l="-7698" t="-11554" r="-23907" b="-25615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矩形: 圆角 73"/>
              <p:cNvSpPr/>
              <p:nvPr/>
            </p:nvSpPr>
            <p:spPr>
              <a:xfrm>
                <a:off x="8469071" y="5230667"/>
                <a:ext cx="568873" cy="380067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4" name="矩形: 圆角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071" y="5230667"/>
                <a:ext cx="568873" cy="380067"/>
              </a:xfrm>
              <a:prstGeom prst="roundRect">
                <a:avLst/>
              </a:prstGeom>
              <a:blipFill rotWithShape="1">
                <a:blip r:embed="rId17"/>
                <a:stretch>
                  <a:fillRect l="-7715" t="-11573" r="-23890" b="-25596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矩形: 圆角 74"/>
              <p:cNvSpPr/>
              <p:nvPr/>
            </p:nvSpPr>
            <p:spPr>
              <a:xfrm>
                <a:off x="9159973" y="5230666"/>
                <a:ext cx="568873" cy="380067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矩形: 圆角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73" y="5230666"/>
                <a:ext cx="568873" cy="380067"/>
              </a:xfrm>
              <a:prstGeom prst="roundRect">
                <a:avLst/>
              </a:prstGeom>
              <a:blipFill rotWithShape="1">
                <a:blip r:embed="rId18"/>
                <a:stretch>
                  <a:fillRect l="-7719" t="-11573" r="-23551" b="-25596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矩形: 圆角 75"/>
              <p:cNvSpPr/>
              <p:nvPr/>
            </p:nvSpPr>
            <p:spPr>
              <a:xfrm>
                <a:off x="9861746" y="5230666"/>
                <a:ext cx="568873" cy="380067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6" name="矩形: 圆角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746" y="5230666"/>
                <a:ext cx="568873" cy="380067"/>
              </a:xfrm>
              <a:prstGeom prst="roundRect">
                <a:avLst/>
              </a:prstGeom>
              <a:blipFill rotWithShape="1">
                <a:blip r:embed="rId19"/>
                <a:stretch>
                  <a:fillRect l="-7737" t="-11573" r="-23645" b="-25596"/>
                </a:stretch>
              </a:blipFill>
              <a:ln>
                <a:solidFill>
                  <a:schemeClr val="bg1"/>
                </a:solidFill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连接符: 肘形 76"/>
          <p:cNvCxnSpPr>
            <a:stCxn id="68" idx="0"/>
            <a:endCxn id="71" idx="2"/>
          </p:cNvCxnSpPr>
          <p:nvPr/>
        </p:nvCxnSpPr>
        <p:spPr>
          <a:xfrm rot="16200000" flipV="1">
            <a:off x="6700889" y="5580087"/>
            <a:ext cx="320517" cy="3818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/>
          <p:cNvCxnSpPr>
            <a:stCxn id="68" idx="0"/>
            <a:endCxn id="72" idx="2"/>
          </p:cNvCxnSpPr>
          <p:nvPr/>
        </p:nvCxnSpPr>
        <p:spPr>
          <a:xfrm rot="5400000" flipH="1" flipV="1">
            <a:off x="7054329" y="5610224"/>
            <a:ext cx="318749" cy="32330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肘形 78"/>
          <p:cNvCxnSpPr>
            <a:stCxn id="69" idx="0"/>
            <a:endCxn id="73" idx="2"/>
          </p:cNvCxnSpPr>
          <p:nvPr/>
        </p:nvCxnSpPr>
        <p:spPr>
          <a:xfrm rot="16200000" flipV="1">
            <a:off x="8039362" y="5599536"/>
            <a:ext cx="323841" cy="3549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69" idx="0"/>
            <a:endCxn id="74" idx="2"/>
          </p:cNvCxnSpPr>
          <p:nvPr/>
        </p:nvCxnSpPr>
        <p:spPr>
          <a:xfrm rot="5400000" flipH="1" flipV="1">
            <a:off x="8402034" y="5587472"/>
            <a:ext cx="328211" cy="37473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连接符: 肘形 80"/>
          <p:cNvCxnSpPr>
            <a:stCxn id="70" idx="0"/>
            <a:endCxn id="75" idx="2"/>
          </p:cNvCxnSpPr>
          <p:nvPr/>
        </p:nvCxnSpPr>
        <p:spPr>
          <a:xfrm rot="16200000" flipV="1">
            <a:off x="9453181" y="5601962"/>
            <a:ext cx="328212" cy="34575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70" idx="0"/>
            <a:endCxn id="76" idx="2"/>
          </p:cNvCxnSpPr>
          <p:nvPr/>
        </p:nvCxnSpPr>
        <p:spPr>
          <a:xfrm rot="5400000" flipH="1" flipV="1">
            <a:off x="9804067" y="5596830"/>
            <a:ext cx="328212" cy="35601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矩形 82"/>
              <p:cNvSpPr/>
              <p:nvPr/>
            </p:nvSpPr>
            <p:spPr>
              <a:xfrm>
                <a:off x="3466387" y="3636334"/>
                <a:ext cx="1357815" cy="54653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𝒉𝒆𝒂𝒅</m:t>
                    </m:r>
                  </m:oMath>
                </a14:m>
                <a:r>
                  <a:rPr lang="en-US" altLang="zh-CN" sz="2800" b="1" dirty="0"/>
                  <a:t>1</a:t>
                </a:r>
                <a:endParaRPr lang="zh-CN" altLang="en-US" sz="2800" b="1" dirty="0"/>
              </a:p>
            </p:txBody>
          </p:sp>
        </mc:Choice>
        <mc:Fallback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387" y="3636334"/>
                <a:ext cx="1357815" cy="546538"/>
              </a:xfrm>
              <a:prstGeom prst="rect">
                <a:avLst/>
              </a:prstGeom>
              <a:blipFill rotWithShape="1">
                <a:blip r:embed="rId20"/>
                <a:stretch>
                  <a:fillRect l="-2753" t="-6914" r="-6680" b="-16591"/>
                </a:stretch>
              </a:blipFill>
              <a:ln>
                <a:noFill/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矩形 83"/>
              <p:cNvSpPr/>
              <p:nvPr/>
            </p:nvSpPr>
            <p:spPr>
              <a:xfrm>
                <a:off x="7213703" y="3633277"/>
                <a:ext cx="1357815" cy="54653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𝒉𝒆𝒂𝒅</m:t>
                      </m:r>
                      <m:r>
                        <a:rPr lang="en-US" altLang="zh-CN" sz="2800" b="1" i="0" dirty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703" y="3633277"/>
                <a:ext cx="1357815" cy="546538"/>
              </a:xfrm>
              <a:prstGeom prst="rect">
                <a:avLst/>
              </a:prstGeom>
              <a:blipFill rotWithShape="1">
                <a:blip r:embed="rId21"/>
                <a:stretch>
                  <a:fillRect l="-2767" t="-6936" r="-6713" b="-16570"/>
                </a:stretch>
              </a:blipFill>
              <a:ln>
                <a:noFill/>
              </a:ln>
              <a:effectLst>
                <a:outerShdw blurRad="76200" dist="381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接箭头连接符 85"/>
          <p:cNvCxnSpPr>
            <a:stCxn id="44" idx="0"/>
            <a:endCxn id="83" idx="2"/>
          </p:cNvCxnSpPr>
          <p:nvPr/>
        </p:nvCxnSpPr>
        <p:spPr>
          <a:xfrm flipV="1">
            <a:off x="1935347" y="4182872"/>
            <a:ext cx="2209948" cy="1032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47" idx="0"/>
            <a:endCxn id="83" idx="2"/>
          </p:cNvCxnSpPr>
          <p:nvPr/>
        </p:nvCxnSpPr>
        <p:spPr>
          <a:xfrm flipV="1">
            <a:off x="3288898" y="4182872"/>
            <a:ext cx="856397" cy="103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49" idx="0"/>
            <a:endCxn id="83" idx="2"/>
          </p:cNvCxnSpPr>
          <p:nvPr/>
        </p:nvCxnSpPr>
        <p:spPr>
          <a:xfrm flipH="1" flipV="1">
            <a:off x="4145295" y="4182872"/>
            <a:ext cx="564220" cy="1032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endCxn id="83" idx="2"/>
          </p:cNvCxnSpPr>
          <p:nvPr/>
        </p:nvCxnSpPr>
        <p:spPr>
          <a:xfrm flipH="1" flipV="1">
            <a:off x="4145295" y="4182872"/>
            <a:ext cx="2649557" cy="1032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73" idx="0"/>
            <a:endCxn id="83" idx="2"/>
          </p:cNvCxnSpPr>
          <p:nvPr/>
        </p:nvCxnSpPr>
        <p:spPr>
          <a:xfrm flipH="1" flipV="1">
            <a:off x="4145295" y="4182872"/>
            <a:ext cx="3878498" cy="1052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75" idx="0"/>
            <a:endCxn id="83" idx="2"/>
          </p:cNvCxnSpPr>
          <p:nvPr/>
        </p:nvCxnSpPr>
        <p:spPr>
          <a:xfrm flipH="1" flipV="1">
            <a:off x="4145295" y="4182872"/>
            <a:ext cx="5299115" cy="1047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46" idx="0"/>
            <a:endCxn id="84" idx="2"/>
          </p:cNvCxnSpPr>
          <p:nvPr/>
        </p:nvCxnSpPr>
        <p:spPr>
          <a:xfrm flipV="1">
            <a:off x="2640461" y="4179815"/>
            <a:ext cx="5252150" cy="1036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48" idx="0"/>
            <a:endCxn id="84" idx="2"/>
          </p:cNvCxnSpPr>
          <p:nvPr/>
        </p:nvCxnSpPr>
        <p:spPr>
          <a:xfrm flipV="1">
            <a:off x="4018613" y="4179815"/>
            <a:ext cx="3873998" cy="1035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50" idx="0"/>
            <a:endCxn id="84" idx="2"/>
          </p:cNvCxnSpPr>
          <p:nvPr/>
        </p:nvCxnSpPr>
        <p:spPr>
          <a:xfrm flipV="1">
            <a:off x="5411288" y="4179815"/>
            <a:ext cx="2481323" cy="1035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72" idx="0"/>
            <a:endCxn id="84" idx="2"/>
          </p:cNvCxnSpPr>
          <p:nvPr/>
        </p:nvCxnSpPr>
        <p:spPr>
          <a:xfrm flipV="1">
            <a:off x="7375356" y="4179815"/>
            <a:ext cx="517255" cy="1052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74" idx="0"/>
            <a:endCxn id="84" idx="2"/>
          </p:cNvCxnSpPr>
          <p:nvPr/>
        </p:nvCxnSpPr>
        <p:spPr>
          <a:xfrm flipH="1" flipV="1">
            <a:off x="7892611" y="4179815"/>
            <a:ext cx="860897" cy="1050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76" idx="0"/>
            <a:endCxn id="84" idx="2"/>
          </p:cNvCxnSpPr>
          <p:nvPr/>
        </p:nvCxnSpPr>
        <p:spPr>
          <a:xfrm flipH="1" flipV="1">
            <a:off x="7892611" y="4179815"/>
            <a:ext cx="2253572" cy="105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338211" y="639975"/>
            <a:ext cx="4321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734" y="1399449"/>
            <a:ext cx="9101226" cy="2749424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1140265" y="4428108"/>
            <a:ext cx="8914704" cy="206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Self-Attention operation has high efficiency and low complexity, only needs a small step size in sequential calculation, and the distance of information from one point to another point is also the smallest, so it has better computing power.</a:t>
            </a:r>
            <a:endParaRPr kumimoji="1"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338211" y="639975"/>
            <a:ext cx="4321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3284" y="1560053"/>
            <a:ext cx="6153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Vision Transformer[1]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58644" y="5781399"/>
            <a:ext cx="11065750" cy="13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i="0" kern="100" spc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</a:t>
            </a:r>
            <a:r>
              <a:rPr lang="en-US" altLang="zh-CN" sz="1400" i="0" kern="100" spc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Dosovitskiy</a:t>
            </a:r>
            <a:r>
              <a:rPr lang="en-US" altLang="zh-CN" sz="1400" i="0" kern="100" spc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A, Beyer L, Kolesnikov A, et al. An image is worth 16x16 words: Transformers for image recognition at scale[J]. </a:t>
            </a:r>
            <a:r>
              <a:rPr lang="en-US" altLang="zh-CN" sz="1400" i="0" kern="100" spc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arXiv</a:t>
            </a:r>
            <a:r>
              <a:rPr lang="en-US" altLang="zh-CN" sz="1400" i="0" kern="100" spc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preprint arXiv:2010.11929, 2020.</a:t>
            </a:r>
            <a:endParaRPr lang="en-US" altLang="zh-CN" sz="1400" i="0" kern="100" spc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i="0" kern="100" spc="0" dirty="0">
                <a:solidFill>
                  <a:srgbClr val="333333"/>
                </a:solidFill>
                <a:effectLst/>
                <a:latin typeface="Cambria Math" panose="02040503050406030204" pitchFamily="18" charset="0"/>
                <a:ea typeface="微软雅黑" panose="020B0503020204020204" pitchFamily="34" charset="-122"/>
              </a:rPr>
              <a:t>[2]Vaswani A, </a:t>
            </a:r>
            <a:r>
              <a:rPr lang="en-US" altLang="zh-CN" sz="1400" i="0" kern="100" spc="0" dirty="0" err="1">
                <a:solidFill>
                  <a:srgbClr val="333333"/>
                </a:solidFill>
                <a:effectLst/>
                <a:latin typeface="Cambria Math" panose="02040503050406030204" pitchFamily="18" charset="0"/>
                <a:ea typeface="微软雅黑" panose="020B0503020204020204" pitchFamily="34" charset="-122"/>
              </a:rPr>
              <a:t>Shazeer</a:t>
            </a:r>
            <a:r>
              <a:rPr lang="en-US" altLang="zh-CN" sz="1400" i="0" kern="100" spc="0" dirty="0">
                <a:solidFill>
                  <a:srgbClr val="333333"/>
                </a:solidFill>
                <a:effectLst/>
                <a:latin typeface="Cambria Math" panose="02040503050406030204" pitchFamily="18" charset="0"/>
                <a:ea typeface="微软雅黑" panose="020B0503020204020204" pitchFamily="34" charset="-122"/>
              </a:rPr>
              <a:t> N, Parmar N, et al. Attention is all you need[C]//Advances in neural information processing systems. 2017: 5998-6008.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 kern="100" dirty="0"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"/>
          <a:srcRect l="1730" t="6496" r="3459" b="3784"/>
          <a:stretch>
            <a:fillRect/>
          </a:stretch>
        </p:blipFill>
        <p:spPr>
          <a:xfrm>
            <a:off x="451273" y="2270259"/>
            <a:ext cx="5644727" cy="262757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文本框 64"/>
          <p:cNvSpPr txBox="1"/>
          <p:nvPr/>
        </p:nvSpPr>
        <p:spPr>
          <a:xfrm>
            <a:off x="500548" y="4956104"/>
            <a:ext cx="277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NimbusRomNo9L-Regu"/>
              </a:rPr>
              <a:t>Figure 1 Similarity of position embeddings of </a:t>
            </a:r>
            <a:r>
              <a:rPr lang="en-US" altLang="zh-CN" sz="1600" kern="0" dirty="0" err="1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NimbusRomNo9L-Regu"/>
              </a:rPr>
              <a:t>ViT</a:t>
            </a:r>
            <a:r>
              <a:rPr lang="en-US" altLang="zh-CN" sz="1600" kern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NimbusRomNo9L-Regu"/>
              </a:rPr>
              <a:t>-L/32.</a:t>
            </a:r>
            <a:endParaRPr lang="en-US" altLang="zh-CN" sz="1600" kern="0" dirty="0">
              <a:solidFill>
                <a:srgbClr val="000000"/>
              </a:solidFill>
              <a:effectLst/>
              <a:latin typeface="Cambria Math" panose="02040503050406030204" pitchFamily="18" charset="0"/>
              <a:ea typeface="NimbusRomNo9L-Regu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498779" y="4956134"/>
            <a:ext cx="25040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kern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NimbusRomNo9L-Regu"/>
              </a:rPr>
              <a:t>Figure 2 Size of attended area by head and network depth</a:t>
            </a:r>
            <a:r>
              <a:rPr lang="en-US" altLang="zh-CN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itchFamily="2" charset="-122"/>
              </a:rPr>
              <a:t>.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b="8903"/>
          <a:stretch>
            <a:fillRect/>
          </a:stretch>
        </p:blipFill>
        <p:spPr>
          <a:xfrm rot="5400000">
            <a:off x="6415765" y="286103"/>
            <a:ext cx="5488483" cy="5086862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5659347" y="119605"/>
            <a:ext cx="6153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Attention is all you need[2]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327" y="5144594"/>
            <a:ext cx="5861351" cy="58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849495" y="3779390"/>
            <a:ext cx="521906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200" dirty="0">
                <a:sym typeface="+mn-ea"/>
              </a:rPr>
              <a:t>Applications</a:t>
            </a:r>
            <a:endParaRPr lang="en-US" altLang="zh-CN" sz="3200" dirty="0">
              <a:sym typeface="+mn-ea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935662" y="4343400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42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4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5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文本框 346"/>
          <p:cNvSpPr txBox="1"/>
          <p:nvPr/>
        </p:nvSpPr>
        <p:spPr>
          <a:xfrm>
            <a:off x="6668099" y="1843039"/>
            <a:ext cx="416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ym typeface="华文细黑" panose="02010600040101010101" pitchFamily="2" charset="-122"/>
              </a:rPr>
              <a:t>Attention in GNN</a:t>
            </a:r>
            <a:endParaRPr lang="en-US" altLang="zh-CN" sz="2800" dirty="0">
              <a:sym typeface="华文细黑" panose="02010600040101010101" pitchFamily="2" charset="-122"/>
            </a:endParaRPr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1" name="文本框 350"/>
          <p:cNvSpPr txBox="1"/>
          <p:nvPr/>
        </p:nvSpPr>
        <p:spPr>
          <a:xfrm>
            <a:off x="2670537" y="4357833"/>
            <a:ext cx="305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ym typeface="华文细黑" panose="02010600040101010101" pitchFamily="2" charset="-122"/>
              </a:rPr>
              <a:t>Attention in NLP</a:t>
            </a:r>
            <a:endParaRPr lang="en-US" altLang="zh-CN" sz="2800" dirty="0">
              <a:sym typeface="华文细黑" panose="02010600040101010101" pitchFamily="2" charset="-122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bldLvl="0" animBg="1"/>
      <p:bldP spid="344" grpId="1" bldLvl="0" animBg="1"/>
      <p:bldP spid="344" grpId="2" bldLvl="0" animBg="1"/>
      <p:bldP spid="347" grpId="0"/>
      <p:bldP spid="349" grpId="0" bldLvl="0" animBg="1"/>
      <p:bldP spid="349" grpId="1" bldLvl="0" animBg="1"/>
      <p:bldP spid="349" grpId="2" bldLvl="0" animBg="1"/>
      <p:bldP spid="351" grpId="0"/>
      <p:bldP spid="207" grpId="0"/>
      <p:bldP spid="207" grpId="1"/>
      <p:bldP spid="229" grpId="0" bldLvl="0" animBg="1"/>
      <p:bldP spid="230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Freeform 66"/>
          <p:cNvSpPr/>
          <p:nvPr/>
        </p:nvSpPr>
        <p:spPr bwMode="auto">
          <a:xfrm rot="20039755">
            <a:off x="1179436" y="-269448"/>
            <a:ext cx="10679189" cy="8521474"/>
          </a:xfrm>
          <a:custGeom>
            <a:avLst/>
            <a:gdLst>
              <a:gd name="T0" fmla="*/ 3758 w 3759"/>
              <a:gd name="T1" fmla="*/ 2999 h 2999"/>
              <a:gd name="T2" fmla="*/ 3155 w 3759"/>
              <a:gd name="T3" fmla="*/ 2230 h 2999"/>
              <a:gd name="T4" fmla="*/ 2432 w 3759"/>
              <a:gd name="T5" fmla="*/ 2266 h 2999"/>
              <a:gd name="T6" fmla="*/ 1875 w 3759"/>
              <a:gd name="T7" fmla="*/ 2350 h 2999"/>
              <a:gd name="T8" fmla="*/ 1738 w 3759"/>
              <a:gd name="T9" fmla="*/ 2343 h 2999"/>
              <a:gd name="T10" fmla="*/ 1094 w 3759"/>
              <a:gd name="T11" fmla="*/ 2006 h 2999"/>
              <a:gd name="T12" fmla="*/ 767 w 3759"/>
              <a:gd name="T13" fmla="*/ 1688 h 2999"/>
              <a:gd name="T14" fmla="*/ 679 w 3759"/>
              <a:gd name="T15" fmla="*/ 1598 h 2999"/>
              <a:gd name="T16" fmla="*/ 225 w 3759"/>
              <a:gd name="T17" fmla="*/ 887 h 2999"/>
              <a:gd name="T18" fmla="*/ 62 w 3759"/>
              <a:gd name="T19" fmla="*/ 428 h 2999"/>
              <a:gd name="T20" fmla="*/ 24 w 3759"/>
              <a:gd name="T21" fmla="*/ 0 h 2999"/>
              <a:gd name="T22" fmla="*/ 26 w 3759"/>
              <a:gd name="T23" fmla="*/ 0 h 2999"/>
              <a:gd name="T24" fmla="*/ 227 w 3759"/>
              <a:gd name="T25" fmla="*/ 886 h 2999"/>
              <a:gd name="T26" fmla="*/ 680 w 3759"/>
              <a:gd name="T27" fmla="*/ 1596 h 2999"/>
              <a:gd name="T28" fmla="*/ 768 w 3759"/>
              <a:gd name="T29" fmla="*/ 1687 h 2999"/>
              <a:gd name="T30" fmla="*/ 1095 w 3759"/>
              <a:gd name="T31" fmla="*/ 2005 h 2999"/>
              <a:gd name="T32" fmla="*/ 1738 w 3759"/>
              <a:gd name="T33" fmla="*/ 2341 h 2999"/>
              <a:gd name="T34" fmla="*/ 2431 w 3759"/>
              <a:gd name="T35" fmla="*/ 2264 h 2999"/>
              <a:gd name="T36" fmla="*/ 3155 w 3759"/>
              <a:gd name="T37" fmla="*/ 2228 h 2999"/>
              <a:gd name="T38" fmla="*/ 3475 w 3759"/>
              <a:gd name="T39" fmla="*/ 2463 h 2999"/>
              <a:gd name="T40" fmla="*/ 3759 w 3759"/>
              <a:gd name="T41" fmla="*/ 2998 h 2999"/>
              <a:gd name="T42" fmla="*/ 3758 w 3759"/>
              <a:gd name="T43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9" h="2999">
                <a:moveTo>
                  <a:pt x="3758" y="2999"/>
                </a:moveTo>
                <a:cubicBezTo>
                  <a:pt x="3596" y="2562"/>
                  <a:pt x="3404" y="2317"/>
                  <a:pt x="3155" y="2230"/>
                </a:cubicBezTo>
                <a:cubicBezTo>
                  <a:pt x="2932" y="2151"/>
                  <a:pt x="2689" y="2207"/>
                  <a:pt x="2432" y="2266"/>
                </a:cubicBezTo>
                <a:cubicBezTo>
                  <a:pt x="2251" y="2308"/>
                  <a:pt x="2066" y="2350"/>
                  <a:pt x="1875" y="2350"/>
                </a:cubicBezTo>
                <a:cubicBezTo>
                  <a:pt x="1830" y="2350"/>
                  <a:pt x="1784" y="2348"/>
                  <a:pt x="1738" y="2343"/>
                </a:cubicBezTo>
                <a:cubicBezTo>
                  <a:pt x="1473" y="2311"/>
                  <a:pt x="1263" y="2155"/>
                  <a:pt x="1094" y="2006"/>
                </a:cubicBezTo>
                <a:cubicBezTo>
                  <a:pt x="979" y="1906"/>
                  <a:pt x="871" y="1795"/>
                  <a:pt x="767" y="1688"/>
                </a:cubicBezTo>
                <a:cubicBezTo>
                  <a:pt x="738" y="1658"/>
                  <a:pt x="708" y="1628"/>
                  <a:pt x="679" y="1598"/>
                </a:cubicBezTo>
                <a:cubicBezTo>
                  <a:pt x="532" y="1449"/>
                  <a:pt x="353" y="1170"/>
                  <a:pt x="225" y="887"/>
                </a:cubicBezTo>
                <a:cubicBezTo>
                  <a:pt x="152" y="727"/>
                  <a:pt x="97" y="572"/>
                  <a:pt x="62" y="428"/>
                </a:cubicBezTo>
                <a:cubicBezTo>
                  <a:pt x="23" y="266"/>
                  <a:pt x="10" y="122"/>
                  <a:pt x="2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229"/>
                  <a:pt x="71" y="544"/>
                  <a:pt x="227" y="886"/>
                </a:cubicBezTo>
                <a:cubicBezTo>
                  <a:pt x="355" y="1169"/>
                  <a:pt x="533" y="1447"/>
                  <a:pt x="680" y="1596"/>
                </a:cubicBezTo>
                <a:cubicBezTo>
                  <a:pt x="710" y="1626"/>
                  <a:pt x="739" y="1657"/>
                  <a:pt x="768" y="1687"/>
                </a:cubicBezTo>
                <a:cubicBezTo>
                  <a:pt x="873" y="1794"/>
                  <a:pt x="981" y="1905"/>
                  <a:pt x="1095" y="2005"/>
                </a:cubicBezTo>
                <a:cubicBezTo>
                  <a:pt x="1264" y="2153"/>
                  <a:pt x="1473" y="2309"/>
                  <a:pt x="1738" y="2341"/>
                </a:cubicBezTo>
                <a:cubicBezTo>
                  <a:pt x="1977" y="2369"/>
                  <a:pt x="2208" y="2316"/>
                  <a:pt x="2431" y="2264"/>
                </a:cubicBezTo>
                <a:cubicBezTo>
                  <a:pt x="2689" y="2205"/>
                  <a:pt x="2932" y="2149"/>
                  <a:pt x="3155" y="2228"/>
                </a:cubicBezTo>
                <a:cubicBezTo>
                  <a:pt x="3275" y="2270"/>
                  <a:pt x="3379" y="2347"/>
                  <a:pt x="3475" y="2463"/>
                </a:cubicBezTo>
                <a:cubicBezTo>
                  <a:pt x="3581" y="2592"/>
                  <a:pt x="3674" y="2767"/>
                  <a:pt x="3759" y="2998"/>
                </a:cubicBezTo>
                <a:lnTo>
                  <a:pt x="3758" y="29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3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4" name="Freeform 69"/>
          <p:cNvSpPr/>
          <p:nvPr/>
        </p:nvSpPr>
        <p:spPr bwMode="auto">
          <a:xfrm rot="20039755">
            <a:off x="956588" y="-367868"/>
            <a:ext cx="10748909" cy="8517869"/>
          </a:xfrm>
          <a:custGeom>
            <a:avLst/>
            <a:gdLst>
              <a:gd name="T0" fmla="*/ 3781 w 3783"/>
              <a:gd name="T1" fmla="*/ 2998 h 2998"/>
              <a:gd name="T2" fmla="*/ 3196 w 3783"/>
              <a:gd name="T3" fmla="*/ 2228 h 2998"/>
              <a:gd name="T4" fmla="*/ 2462 w 3783"/>
              <a:gd name="T5" fmla="*/ 2304 h 2998"/>
              <a:gd name="T6" fmla="*/ 1820 w 3783"/>
              <a:gd name="T7" fmla="*/ 2425 h 2998"/>
              <a:gd name="T8" fmla="*/ 1735 w 3783"/>
              <a:gd name="T9" fmla="*/ 2422 h 2998"/>
              <a:gd name="T10" fmla="*/ 1083 w 3783"/>
              <a:gd name="T11" fmla="*/ 2097 h 2998"/>
              <a:gd name="T12" fmla="*/ 698 w 3783"/>
              <a:gd name="T13" fmla="*/ 1686 h 2998"/>
              <a:gd name="T14" fmla="*/ 680 w 3783"/>
              <a:gd name="T15" fmla="*/ 1664 h 2998"/>
              <a:gd name="T16" fmla="*/ 251 w 3783"/>
              <a:gd name="T17" fmla="*/ 906 h 2998"/>
              <a:gd name="T18" fmla="*/ 104 w 3783"/>
              <a:gd name="T19" fmla="*/ 428 h 2998"/>
              <a:gd name="T20" fmla="*/ 83 w 3783"/>
              <a:gd name="T21" fmla="*/ 0 h 2998"/>
              <a:gd name="T22" fmla="*/ 85 w 3783"/>
              <a:gd name="T23" fmla="*/ 0 h 2998"/>
              <a:gd name="T24" fmla="*/ 681 w 3783"/>
              <a:gd name="T25" fmla="*/ 1663 h 2998"/>
              <a:gd name="T26" fmla="*/ 700 w 3783"/>
              <a:gd name="T27" fmla="*/ 1685 h 2998"/>
              <a:gd name="T28" fmla="*/ 1085 w 3783"/>
              <a:gd name="T29" fmla="*/ 2095 h 2998"/>
              <a:gd name="T30" fmla="*/ 1735 w 3783"/>
              <a:gd name="T31" fmla="*/ 2420 h 2998"/>
              <a:gd name="T32" fmla="*/ 2461 w 3783"/>
              <a:gd name="T33" fmla="*/ 2302 h 2998"/>
              <a:gd name="T34" fmla="*/ 3197 w 3783"/>
              <a:gd name="T35" fmla="*/ 2226 h 2998"/>
              <a:gd name="T36" fmla="*/ 3512 w 3783"/>
              <a:gd name="T37" fmla="*/ 2454 h 2998"/>
              <a:gd name="T38" fmla="*/ 3783 w 3783"/>
              <a:gd name="T39" fmla="*/ 2997 h 2998"/>
              <a:gd name="T40" fmla="*/ 3781 w 3783"/>
              <a:gd name="T41" fmla="*/ 2998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83" h="2998">
                <a:moveTo>
                  <a:pt x="3781" y="2998"/>
                </a:moveTo>
                <a:cubicBezTo>
                  <a:pt x="3631" y="2551"/>
                  <a:pt x="3445" y="2306"/>
                  <a:pt x="3196" y="2228"/>
                </a:cubicBezTo>
                <a:cubicBezTo>
                  <a:pt x="2973" y="2158"/>
                  <a:pt x="2725" y="2229"/>
                  <a:pt x="2462" y="2304"/>
                </a:cubicBezTo>
                <a:cubicBezTo>
                  <a:pt x="2254" y="2364"/>
                  <a:pt x="2041" y="2425"/>
                  <a:pt x="1820" y="2425"/>
                </a:cubicBezTo>
                <a:cubicBezTo>
                  <a:pt x="1792" y="2425"/>
                  <a:pt x="1764" y="2424"/>
                  <a:pt x="1735" y="2422"/>
                </a:cubicBezTo>
                <a:cubicBezTo>
                  <a:pt x="1514" y="2405"/>
                  <a:pt x="1313" y="2305"/>
                  <a:pt x="1083" y="2097"/>
                </a:cubicBezTo>
                <a:cubicBezTo>
                  <a:pt x="945" y="1972"/>
                  <a:pt x="825" y="1833"/>
                  <a:pt x="698" y="1686"/>
                </a:cubicBezTo>
                <a:cubicBezTo>
                  <a:pt x="680" y="1664"/>
                  <a:pt x="680" y="1664"/>
                  <a:pt x="680" y="1664"/>
                </a:cubicBezTo>
                <a:cubicBezTo>
                  <a:pt x="539" y="1502"/>
                  <a:pt x="371" y="1204"/>
                  <a:pt x="251" y="906"/>
                </a:cubicBezTo>
                <a:cubicBezTo>
                  <a:pt x="183" y="737"/>
                  <a:pt x="133" y="576"/>
                  <a:pt x="104" y="428"/>
                </a:cubicBezTo>
                <a:cubicBezTo>
                  <a:pt x="70" y="262"/>
                  <a:pt x="63" y="118"/>
                  <a:pt x="83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0" y="505"/>
                  <a:pt x="423" y="1364"/>
                  <a:pt x="681" y="1663"/>
                </a:cubicBezTo>
                <a:cubicBezTo>
                  <a:pt x="700" y="1685"/>
                  <a:pt x="700" y="1685"/>
                  <a:pt x="700" y="1685"/>
                </a:cubicBezTo>
                <a:cubicBezTo>
                  <a:pt x="827" y="1832"/>
                  <a:pt x="947" y="1970"/>
                  <a:pt x="1085" y="2095"/>
                </a:cubicBezTo>
                <a:cubicBezTo>
                  <a:pt x="1314" y="2303"/>
                  <a:pt x="1515" y="2403"/>
                  <a:pt x="1735" y="2420"/>
                </a:cubicBezTo>
                <a:cubicBezTo>
                  <a:pt x="1986" y="2439"/>
                  <a:pt x="2227" y="2369"/>
                  <a:pt x="2461" y="2302"/>
                </a:cubicBezTo>
                <a:cubicBezTo>
                  <a:pt x="2725" y="2227"/>
                  <a:pt x="2973" y="2156"/>
                  <a:pt x="3197" y="2226"/>
                </a:cubicBezTo>
                <a:cubicBezTo>
                  <a:pt x="3316" y="2263"/>
                  <a:pt x="3419" y="2338"/>
                  <a:pt x="3512" y="2454"/>
                </a:cubicBezTo>
                <a:cubicBezTo>
                  <a:pt x="3615" y="2583"/>
                  <a:pt x="3703" y="2761"/>
                  <a:pt x="3783" y="2997"/>
                </a:cubicBezTo>
                <a:lnTo>
                  <a:pt x="3781" y="299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5" name="Freeform 72"/>
          <p:cNvSpPr/>
          <p:nvPr/>
        </p:nvSpPr>
        <p:spPr bwMode="auto">
          <a:xfrm rot="20039755">
            <a:off x="979103" y="-420482"/>
            <a:ext cx="10540951" cy="8516666"/>
          </a:xfrm>
          <a:custGeom>
            <a:avLst/>
            <a:gdLst>
              <a:gd name="T0" fmla="*/ 3708 w 3710"/>
              <a:gd name="T1" fmla="*/ 2997 h 2997"/>
              <a:gd name="T2" fmla="*/ 3239 w 3710"/>
              <a:gd name="T3" fmla="*/ 2264 h 2997"/>
              <a:gd name="T4" fmla="*/ 2396 w 3710"/>
              <a:gd name="T5" fmla="*/ 2341 h 2997"/>
              <a:gd name="T6" fmla="*/ 1675 w 3710"/>
              <a:gd name="T7" fmla="*/ 2502 h 2997"/>
              <a:gd name="T8" fmla="*/ 1636 w 3710"/>
              <a:gd name="T9" fmla="*/ 2501 h 2997"/>
              <a:gd name="T10" fmla="*/ 1279 w 3710"/>
              <a:gd name="T11" fmla="*/ 2407 h 2997"/>
              <a:gd name="T12" fmla="*/ 977 w 3710"/>
              <a:gd name="T13" fmla="*/ 2188 h 2997"/>
              <a:gd name="T14" fmla="*/ 584 w 3710"/>
              <a:gd name="T15" fmla="*/ 1731 h 2997"/>
              <a:gd name="T16" fmla="*/ 380 w 3710"/>
              <a:gd name="T17" fmla="*/ 1391 h 2997"/>
              <a:gd name="T18" fmla="*/ 181 w 3710"/>
              <a:gd name="T19" fmla="*/ 925 h 2997"/>
              <a:gd name="T20" fmla="*/ 49 w 3710"/>
              <a:gd name="T21" fmla="*/ 429 h 2997"/>
              <a:gd name="T22" fmla="*/ 46 w 3710"/>
              <a:gd name="T23" fmla="*/ 0 h 2997"/>
              <a:gd name="T24" fmla="*/ 48 w 3710"/>
              <a:gd name="T25" fmla="*/ 1 h 2997"/>
              <a:gd name="T26" fmla="*/ 183 w 3710"/>
              <a:gd name="T27" fmla="*/ 924 h 2997"/>
              <a:gd name="T28" fmla="*/ 586 w 3710"/>
              <a:gd name="T29" fmla="*/ 1730 h 2997"/>
              <a:gd name="T30" fmla="*/ 978 w 3710"/>
              <a:gd name="T31" fmla="*/ 2186 h 2997"/>
              <a:gd name="T32" fmla="*/ 1636 w 3710"/>
              <a:gd name="T33" fmla="*/ 2500 h 2997"/>
              <a:gd name="T34" fmla="*/ 1675 w 3710"/>
              <a:gd name="T35" fmla="*/ 2500 h 2997"/>
              <a:gd name="T36" fmla="*/ 2395 w 3710"/>
              <a:gd name="T37" fmla="*/ 2340 h 2997"/>
              <a:gd name="T38" fmla="*/ 2842 w 3710"/>
              <a:gd name="T39" fmla="*/ 2214 h 2997"/>
              <a:gd name="T40" fmla="*/ 3240 w 3710"/>
              <a:gd name="T41" fmla="*/ 2262 h 2997"/>
              <a:gd name="T42" fmla="*/ 3495 w 3710"/>
              <a:gd name="T43" fmla="*/ 2505 h 2997"/>
              <a:gd name="T44" fmla="*/ 3710 w 3710"/>
              <a:gd name="T45" fmla="*/ 2997 h 2997"/>
              <a:gd name="T46" fmla="*/ 3708 w 3710"/>
              <a:gd name="T47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10" h="2997">
                <a:moveTo>
                  <a:pt x="3708" y="2997"/>
                </a:moveTo>
                <a:cubicBezTo>
                  <a:pt x="3589" y="2605"/>
                  <a:pt x="3436" y="2365"/>
                  <a:pt x="3239" y="2264"/>
                </a:cubicBezTo>
                <a:cubicBezTo>
                  <a:pt x="2994" y="2138"/>
                  <a:pt x="2703" y="2237"/>
                  <a:pt x="2396" y="2341"/>
                </a:cubicBezTo>
                <a:cubicBezTo>
                  <a:pt x="2163" y="2421"/>
                  <a:pt x="1923" y="2502"/>
                  <a:pt x="1675" y="2502"/>
                </a:cubicBezTo>
                <a:cubicBezTo>
                  <a:pt x="1662" y="2502"/>
                  <a:pt x="1649" y="2502"/>
                  <a:pt x="1636" y="2501"/>
                </a:cubicBezTo>
                <a:cubicBezTo>
                  <a:pt x="1512" y="2497"/>
                  <a:pt x="1395" y="2466"/>
                  <a:pt x="1279" y="2407"/>
                </a:cubicBezTo>
                <a:cubicBezTo>
                  <a:pt x="1180" y="2357"/>
                  <a:pt x="1081" y="2285"/>
                  <a:pt x="977" y="2188"/>
                </a:cubicBezTo>
                <a:cubicBezTo>
                  <a:pt x="832" y="2052"/>
                  <a:pt x="709" y="1895"/>
                  <a:pt x="584" y="1731"/>
                </a:cubicBezTo>
                <a:cubicBezTo>
                  <a:pt x="522" y="1649"/>
                  <a:pt x="450" y="1528"/>
                  <a:pt x="380" y="1391"/>
                </a:cubicBezTo>
                <a:cubicBezTo>
                  <a:pt x="306" y="1244"/>
                  <a:pt x="237" y="1083"/>
                  <a:pt x="181" y="925"/>
                </a:cubicBezTo>
                <a:cubicBezTo>
                  <a:pt x="118" y="747"/>
                  <a:pt x="73" y="580"/>
                  <a:pt x="49" y="429"/>
                </a:cubicBezTo>
                <a:cubicBezTo>
                  <a:pt x="21" y="258"/>
                  <a:pt x="20" y="114"/>
                  <a:pt x="46" y="0"/>
                </a:cubicBezTo>
                <a:cubicBezTo>
                  <a:pt x="48" y="1"/>
                  <a:pt x="48" y="1"/>
                  <a:pt x="48" y="1"/>
                </a:cubicBezTo>
                <a:cubicBezTo>
                  <a:pt x="0" y="214"/>
                  <a:pt x="47" y="542"/>
                  <a:pt x="183" y="924"/>
                </a:cubicBezTo>
                <a:cubicBezTo>
                  <a:pt x="292" y="1232"/>
                  <a:pt x="454" y="1556"/>
                  <a:pt x="586" y="1730"/>
                </a:cubicBezTo>
                <a:cubicBezTo>
                  <a:pt x="710" y="1893"/>
                  <a:pt x="834" y="2051"/>
                  <a:pt x="978" y="2186"/>
                </a:cubicBezTo>
                <a:cubicBezTo>
                  <a:pt x="1198" y="2392"/>
                  <a:pt x="1407" y="2492"/>
                  <a:pt x="1636" y="2500"/>
                </a:cubicBezTo>
                <a:cubicBezTo>
                  <a:pt x="1649" y="2500"/>
                  <a:pt x="1662" y="2500"/>
                  <a:pt x="1675" y="2500"/>
                </a:cubicBezTo>
                <a:cubicBezTo>
                  <a:pt x="1923" y="2500"/>
                  <a:pt x="2163" y="2419"/>
                  <a:pt x="2395" y="2340"/>
                </a:cubicBezTo>
                <a:cubicBezTo>
                  <a:pt x="2552" y="2286"/>
                  <a:pt x="2700" y="2236"/>
                  <a:pt x="2842" y="2214"/>
                </a:cubicBezTo>
                <a:cubicBezTo>
                  <a:pt x="3001" y="2189"/>
                  <a:pt x="3128" y="2205"/>
                  <a:pt x="3240" y="2262"/>
                </a:cubicBezTo>
                <a:cubicBezTo>
                  <a:pt x="3336" y="2312"/>
                  <a:pt x="3420" y="2391"/>
                  <a:pt x="3495" y="2505"/>
                </a:cubicBezTo>
                <a:cubicBezTo>
                  <a:pt x="3577" y="2629"/>
                  <a:pt x="3647" y="2790"/>
                  <a:pt x="3710" y="2997"/>
                </a:cubicBezTo>
                <a:lnTo>
                  <a:pt x="3708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6" name="Freeform 74"/>
          <p:cNvSpPr/>
          <p:nvPr/>
        </p:nvSpPr>
        <p:spPr bwMode="auto">
          <a:xfrm rot="20039755">
            <a:off x="887605" y="-363826"/>
            <a:ext cx="10491666" cy="8516666"/>
          </a:xfrm>
          <a:custGeom>
            <a:avLst/>
            <a:gdLst>
              <a:gd name="T0" fmla="*/ 3691 w 3693"/>
              <a:gd name="T1" fmla="*/ 2997 h 2997"/>
              <a:gd name="T2" fmla="*/ 3232 w 3693"/>
              <a:gd name="T3" fmla="*/ 2255 h 2997"/>
              <a:gd name="T4" fmla="*/ 2364 w 3693"/>
              <a:gd name="T5" fmla="*/ 2362 h 2997"/>
              <a:gd name="T6" fmla="*/ 1602 w 3693"/>
              <a:gd name="T7" fmla="*/ 2555 h 2997"/>
              <a:gd name="T8" fmla="*/ 1240 w 3693"/>
              <a:gd name="T9" fmla="*/ 2471 h 2997"/>
              <a:gd name="T10" fmla="*/ 938 w 3693"/>
              <a:gd name="T11" fmla="*/ 2248 h 2997"/>
              <a:gd name="T12" fmla="*/ 553 w 3693"/>
              <a:gd name="T13" fmla="*/ 1776 h 2997"/>
              <a:gd name="T14" fmla="*/ 166 w 3693"/>
              <a:gd name="T15" fmla="*/ 938 h 2997"/>
              <a:gd name="T16" fmla="*/ 45 w 3693"/>
              <a:gd name="T17" fmla="*/ 430 h 2997"/>
              <a:gd name="T18" fmla="*/ 54 w 3693"/>
              <a:gd name="T19" fmla="*/ 0 h 2997"/>
              <a:gd name="T20" fmla="*/ 56 w 3693"/>
              <a:gd name="T21" fmla="*/ 1 h 2997"/>
              <a:gd name="T22" fmla="*/ 168 w 3693"/>
              <a:gd name="T23" fmla="*/ 937 h 2997"/>
              <a:gd name="T24" fmla="*/ 555 w 3693"/>
              <a:gd name="T25" fmla="*/ 1775 h 2997"/>
              <a:gd name="T26" fmla="*/ 939 w 3693"/>
              <a:gd name="T27" fmla="*/ 2247 h 2997"/>
              <a:gd name="T28" fmla="*/ 1586 w 3693"/>
              <a:gd name="T29" fmla="*/ 2553 h 2997"/>
              <a:gd name="T30" fmla="*/ 1602 w 3693"/>
              <a:gd name="T31" fmla="*/ 2553 h 2997"/>
              <a:gd name="T32" fmla="*/ 2364 w 3693"/>
              <a:gd name="T33" fmla="*/ 2360 h 2997"/>
              <a:gd name="T34" fmla="*/ 2826 w 3693"/>
              <a:gd name="T35" fmla="*/ 2214 h 2997"/>
              <a:gd name="T36" fmla="*/ 3233 w 3693"/>
              <a:gd name="T37" fmla="*/ 2253 h 2997"/>
              <a:gd name="T38" fmla="*/ 3486 w 3693"/>
              <a:gd name="T39" fmla="*/ 2497 h 2997"/>
              <a:gd name="T40" fmla="*/ 3693 w 3693"/>
              <a:gd name="T41" fmla="*/ 2997 h 2997"/>
              <a:gd name="T42" fmla="*/ 3691 w 3693"/>
              <a:gd name="T43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93" h="2997">
                <a:moveTo>
                  <a:pt x="3691" y="2997"/>
                </a:moveTo>
                <a:cubicBezTo>
                  <a:pt x="3579" y="2597"/>
                  <a:pt x="3429" y="2354"/>
                  <a:pt x="3232" y="2255"/>
                </a:cubicBezTo>
                <a:cubicBezTo>
                  <a:pt x="2984" y="2129"/>
                  <a:pt x="2683" y="2242"/>
                  <a:pt x="2364" y="2362"/>
                </a:cubicBezTo>
                <a:cubicBezTo>
                  <a:pt x="2119" y="2454"/>
                  <a:pt x="1865" y="2549"/>
                  <a:pt x="1602" y="2555"/>
                </a:cubicBezTo>
                <a:cubicBezTo>
                  <a:pt x="1476" y="2557"/>
                  <a:pt x="1358" y="2530"/>
                  <a:pt x="1240" y="2471"/>
                </a:cubicBezTo>
                <a:cubicBezTo>
                  <a:pt x="1141" y="2421"/>
                  <a:pt x="1042" y="2348"/>
                  <a:pt x="938" y="2248"/>
                </a:cubicBezTo>
                <a:cubicBezTo>
                  <a:pt x="802" y="2118"/>
                  <a:pt x="685" y="1965"/>
                  <a:pt x="553" y="1776"/>
                </a:cubicBezTo>
                <a:cubicBezTo>
                  <a:pt x="425" y="1592"/>
                  <a:pt x="269" y="1255"/>
                  <a:pt x="166" y="938"/>
                </a:cubicBezTo>
                <a:cubicBezTo>
                  <a:pt x="107" y="753"/>
                  <a:pt x="66" y="582"/>
                  <a:pt x="45" y="430"/>
                </a:cubicBezTo>
                <a:cubicBezTo>
                  <a:pt x="21" y="256"/>
                  <a:pt x="24" y="112"/>
                  <a:pt x="54" y="0"/>
                </a:cubicBezTo>
                <a:cubicBezTo>
                  <a:pt x="56" y="1"/>
                  <a:pt x="56" y="1"/>
                  <a:pt x="56" y="1"/>
                </a:cubicBezTo>
                <a:cubicBezTo>
                  <a:pt x="0" y="209"/>
                  <a:pt x="40" y="541"/>
                  <a:pt x="168" y="937"/>
                </a:cubicBezTo>
                <a:cubicBezTo>
                  <a:pt x="271" y="1254"/>
                  <a:pt x="426" y="1591"/>
                  <a:pt x="555" y="1775"/>
                </a:cubicBezTo>
                <a:cubicBezTo>
                  <a:pt x="687" y="1964"/>
                  <a:pt x="803" y="2117"/>
                  <a:pt x="939" y="2247"/>
                </a:cubicBezTo>
                <a:cubicBezTo>
                  <a:pt x="1157" y="2455"/>
                  <a:pt x="1363" y="2553"/>
                  <a:pt x="1586" y="2553"/>
                </a:cubicBezTo>
                <a:cubicBezTo>
                  <a:pt x="1592" y="2553"/>
                  <a:pt x="1597" y="2553"/>
                  <a:pt x="1602" y="2553"/>
                </a:cubicBezTo>
                <a:cubicBezTo>
                  <a:pt x="1864" y="2547"/>
                  <a:pt x="2118" y="2452"/>
                  <a:pt x="2364" y="2360"/>
                </a:cubicBezTo>
                <a:cubicBezTo>
                  <a:pt x="2526" y="2299"/>
                  <a:pt x="2680" y="2241"/>
                  <a:pt x="2826" y="2214"/>
                </a:cubicBezTo>
                <a:cubicBezTo>
                  <a:pt x="2990" y="2183"/>
                  <a:pt x="3119" y="2196"/>
                  <a:pt x="3233" y="2253"/>
                </a:cubicBezTo>
                <a:cubicBezTo>
                  <a:pt x="3329" y="2302"/>
                  <a:pt x="3412" y="2381"/>
                  <a:pt x="3486" y="2497"/>
                </a:cubicBezTo>
                <a:cubicBezTo>
                  <a:pt x="3566" y="2622"/>
                  <a:pt x="3634" y="2786"/>
                  <a:pt x="3693" y="2997"/>
                </a:cubicBezTo>
                <a:lnTo>
                  <a:pt x="3691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7" name="Freeform 81"/>
          <p:cNvSpPr/>
          <p:nvPr/>
        </p:nvSpPr>
        <p:spPr bwMode="auto">
          <a:xfrm rot="20039755">
            <a:off x="527411" y="-18048"/>
            <a:ext cx="10275294" cy="8509454"/>
          </a:xfrm>
          <a:custGeom>
            <a:avLst/>
            <a:gdLst>
              <a:gd name="T0" fmla="*/ 3615 w 3617"/>
              <a:gd name="T1" fmla="*/ 2995 h 2995"/>
              <a:gd name="T2" fmla="*/ 3442 w 3617"/>
              <a:gd name="T3" fmla="*/ 2490 h 2995"/>
              <a:gd name="T4" fmla="*/ 3211 w 3617"/>
              <a:gd name="T5" fmla="*/ 2252 h 2995"/>
              <a:gd name="T6" fmla="*/ 2805 w 3617"/>
              <a:gd name="T7" fmla="*/ 2243 h 2995"/>
              <a:gd name="T8" fmla="*/ 2325 w 3617"/>
              <a:gd name="T9" fmla="*/ 2445 h 2995"/>
              <a:gd name="T10" fmla="*/ 1464 w 3617"/>
              <a:gd name="T11" fmla="*/ 2740 h 2995"/>
              <a:gd name="T12" fmla="*/ 783 w 3617"/>
              <a:gd name="T13" fmla="*/ 2459 h 2995"/>
              <a:gd name="T14" fmla="*/ 424 w 3617"/>
              <a:gd name="T15" fmla="*/ 1930 h 2995"/>
              <a:gd name="T16" fmla="*/ 96 w 3617"/>
              <a:gd name="T17" fmla="*/ 981 h 2995"/>
              <a:gd name="T18" fmla="*/ 10 w 3617"/>
              <a:gd name="T19" fmla="*/ 430 h 2995"/>
              <a:gd name="T20" fmla="*/ 61 w 3617"/>
              <a:gd name="T21" fmla="*/ 0 h 2995"/>
              <a:gd name="T22" fmla="*/ 63 w 3617"/>
              <a:gd name="T23" fmla="*/ 1 h 2995"/>
              <a:gd name="T24" fmla="*/ 12 w 3617"/>
              <a:gd name="T25" fmla="*/ 430 h 2995"/>
              <a:gd name="T26" fmla="*/ 98 w 3617"/>
              <a:gd name="T27" fmla="*/ 980 h 2995"/>
              <a:gd name="T28" fmla="*/ 426 w 3617"/>
              <a:gd name="T29" fmla="*/ 1930 h 2995"/>
              <a:gd name="T30" fmla="*/ 784 w 3617"/>
              <a:gd name="T31" fmla="*/ 2458 h 2995"/>
              <a:gd name="T32" fmla="*/ 1464 w 3617"/>
              <a:gd name="T33" fmla="*/ 2738 h 2995"/>
              <a:gd name="T34" fmla="*/ 2325 w 3617"/>
              <a:gd name="T35" fmla="*/ 2444 h 2995"/>
              <a:gd name="T36" fmla="*/ 2804 w 3617"/>
              <a:gd name="T37" fmla="*/ 2242 h 2995"/>
              <a:gd name="T38" fmla="*/ 3212 w 3617"/>
              <a:gd name="T39" fmla="*/ 2251 h 2995"/>
              <a:gd name="T40" fmla="*/ 3443 w 3617"/>
              <a:gd name="T41" fmla="*/ 2489 h 2995"/>
              <a:gd name="T42" fmla="*/ 3617 w 3617"/>
              <a:gd name="T43" fmla="*/ 2994 h 2995"/>
              <a:gd name="T44" fmla="*/ 3615 w 3617"/>
              <a:gd name="T45" fmla="*/ 2995 h 2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17" h="2995">
                <a:moveTo>
                  <a:pt x="3615" y="2995"/>
                </a:moveTo>
                <a:cubicBezTo>
                  <a:pt x="3569" y="2780"/>
                  <a:pt x="3512" y="2614"/>
                  <a:pt x="3442" y="2490"/>
                </a:cubicBezTo>
                <a:cubicBezTo>
                  <a:pt x="3376" y="2374"/>
                  <a:pt x="3301" y="2296"/>
                  <a:pt x="3211" y="2252"/>
                </a:cubicBezTo>
                <a:cubicBezTo>
                  <a:pt x="3101" y="2199"/>
                  <a:pt x="2972" y="2196"/>
                  <a:pt x="2805" y="2243"/>
                </a:cubicBezTo>
                <a:cubicBezTo>
                  <a:pt x="2656" y="2286"/>
                  <a:pt x="2495" y="2363"/>
                  <a:pt x="2325" y="2445"/>
                </a:cubicBezTo>
                <a:cubicBezTo>
                  <a:pt x="2048" y="2579"/>
                  <a:pt x="1761" y="2718"/>
                  <a:pt x="1464" y="2740"/>
                </a:cubicBezTo>
                <a:cubicBezTo>
                  <a:pt x="1207" y="2758"/>
                  <a:pt x="984" y="2667"/>
                  <a:pt x="783" y="2459"/>
                </a:cubicBezTo>
                <a:cubicBezTo>
                  <a:pt x="661" y="2334"/>
                  <a:pt x="547" y="2166"/>
                  <a:pt x="424" y="1930"/>
                </a:cubicBezTo>
                <a:cubicBezTo>
                  <a:pt x="328" y="1745"/>
                  <a:pt x="189" y="1380"/>
                  <a:pt x="96" y="981"/>
                </a:cubicBezTo>
                <a:cubicBezTo>
                  <a:pt x="48" y="775"/>
                  <a:pt x="19" y="590"/>
                  <a:pt x="10" y="430"/>
                </a:cubicBezTo>
                <a:cubicBezTo>
                  <a:pt x="0" y="247"/>
                  <a:pt x="18" y="102"/>
                  <a:pt x="61" y="0"/>
                </a:cubicBezTo>
                <a:cubicBezTo>
                  <a:pt x="63" y="1"/>
                  <a:pt x="63" y="1"/>
                  <a:pt x="63" y="1"/>
                </a:cubicBezTo>
                <a:cubicBezTo>
                  <a:pt x="19" y="103"/>
                  <a:pt x="2" y="247"/>
                  <a:pt x="12" y="430"/>
                </a:cubicBezTo>
                <a:cubicBezTo>
                  <a:pt x="21" y="589"/>
                  <a:pt x="50" y="775"/>
                  <a:pt x="98" y="980"/>
                </a:cubicBezTo>
                <a:cubicBezTo>
                  <a:pt x="191" y="1379"/>
                  <a:pt x="330" y="1744"/>
                  <a:pt x="426" y="1930"/>
                </a:cubicBezTo>
                <a:cubicBezTo>
                  <a:pt x="549" y="2165"/>
                  <a:pt x="662" y="2333"/>
                  <a:pt x="784" y="2458"/>
                </a:cubicBezTo>
                <a:cubicBezTo>
                  <a:pt x="985" y="2665"/>
                  <a:pt x="1207" y="2756"/>
                  <a:pt x="1464" y="2738"/>
                </a:cubicBezTo>
                <a:cubicBezTo>
                  <a:pt x="1760" y="2716"/>
                  <a:pt x="2047" y="2578"/>
                  <a:pt x="2325" y="2444"/>
                </a:cubicBezTo>
                <a:cubicBezTo>
                  <a:pt x="2495" y="2362"/>
                  <a:pt x="2655" y="2284"/>
                  <a:pt x="2804" y="2242"/>
                </a:cubicBezTo>
                <a:cubicBezTo>
                  <a:pt x="2972" y="2194"/>
                  <a:pt x="3101" y="2197"/>
                  <a:pt x="3212" y="2251"/>
                </a:cubicBezTo>
                <a:cubicBezTo>
                  <a:pt x="3302" y="2295"/>
                  <a:pt x="3378" y="2373"/>
                  <a:pt x="3443" y="2489"/>
                </a:cubicBezTo>
                <a:cubicBezTo>
                  <a:pt x="3514" y="2614"/>
                  <a:pt x="3571" y="2779"/>
                  <a:pt x="3617" y="2994"/>
                </a:cubicBezTo>
                <a:lnTo>
                  <a:pt x="3615" y="299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图片 1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2090" y="2331085"/>
            <a:ext cx="4528820" cy="3238500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5" y="2358390"/>
            <a:ext cx="4735830" cy="3211195"/>
          </a:xfrm>
          <a:prstGeom prst="rect">
            <a:avLst/>
          </a:prstGeom>
        </p:spPr>
      </p:pic>
      <p:sp>
        <p:nvSpPr>
          <p:cNvPr id="119" name="文本框 118"/>
          <p:cNvSpPr txBox="1"/>
          <p:nvPr/>
        </p:nvSpPr>
        <p:spPr>
          <a:xfrm>
            <a:off x="3703320" y="251460"/>
            <a:ext cx="3924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Attention In GNN</a:t>
            </a:r>
            <a:endParaRPr lang="en-US" altLang="zh-CN" sz="3600"/>
          </a:p>
        </p:txBody>
      </p:sp>
      <p:sp>
        <p:nvSpPr>
          <p:cNvPr id="120" name="文本框 119"/>
          <p:cNvSpPr txBox="1"/>
          <p:nvPr/>
        </p:nvSpPr>
        <p:spPr>
          <a:xfrm>
            <a:off x="2050415" y="1742440"/>
            <a:ext cx="2426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Social network</a:t>
            </a:r>
            <a:endParaRPr lang="zh-CN" altLang="en-US" sz="2400"/>
          </a:p>
        </p:txBody>
      </p:sp>
      <p:sp>
        <p:nvSpPr>
          <p:cNvPr id="121" name="文本框 120"/>
          <p:cNvSpPr txBox="1"/>
          <p:nvPr/>
        </p:nvSpPr>
        <p:spPr>
          <a:xfrm>
            <a:off x="6562090" y="1742440"/>
            <a:ext cx="4528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Molecule property prediction</a:t>
            </a:r>
            <a:endParaRPr lang="zh-CN" altLang="en-US" sz="2400"/>
          </a:p>
        </p:txBody>
      </p:sp>
      <p:sp>
        <p:nvSpPr>
          <p:cNvPr id="122" name="文本框 121"/>
          <p:cNvSpPr txBox="1"/>
          <p:nvPr/>
        </p:nvSpPr>
        <p:spPr>
          <a:xfrm>
            <a:off x="999490" y="5725160"/>
            <a:ext cx="4528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"/>
            </a:pPr>
            <a:r>
              <a:rPr lang="en-US" altLang="zh-CN"/>
              <a:t>EX1: Will someone buy this product?</a:t>
            </a:r>
            <a:endParaRPr lang="en-US" altLang="zh-CN"/>
          </a:p>
        </p:txBody>
      </p:sp>
      <p:sp>
        <p:nvSpPr>
          <p:cNvPr id="123" name="文本框 122"/>
          <p:cNvSpPr txBox="1"/>
          <p:nvPr/>
        </p:nvSpPr>
        <p:spPr>
          <a:xfrm>
            <a:off x="6562090" y="5714365"/>
            <a:ext cx="3881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"/>
            </a:pPr>
            <a:r>
              <a:rPr lang="en-US" altLang="zh-CN"/>
              <a:t>EX2: Is this molecule toxic?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bldLvl="0" animBg="1"/>
      <p:bldP spid="474" grpId="0" bldLvl="0" animBg="1"/>
      <p:bldP spid="475" grpId="0" bldLvl="0" animBg="1"/>
      <p:bldP spid="476" grpId="0" bldLvl="0" animBg="1"/>
      <p:bldP spid="477" grpId="0" bldLvl="0" animBg="1"/>
      <p:bldP spid="132" grpId="0"/>
      <p:bldP spid="13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Freeform 66"/>
          <p:cNvSpPr/>
          <p:nvPr/>
        </p:nvSpPr>
        <p:spPr bwMode="auto">
          <a:xfrm rot="20039755">
            <a:off x="1179436" y="-269448"/>
            <a:ext cx="10679189" cy="8521474"/>
          </a:xfrm>
          <a:custGeom>
            <a:avLst/>
            <a:gdLst>
              <a:gd name="T0" fmla="*/ 3758 w 3759"/>
              <a:gd name="T1" fmla="*/ 2999 h 2999"/>
              <a:gd name="T2" fmla="*/ 3155 w 3759"/>
              <a:gd name="T3" fmla="*/ 2230 h 2999"/>
              <a:gd name="T4" fmla="*/ 2432 w 3759"/>
              <a:gd name="T5" fmla="*/ 2266 h 2999"/>
              <a:gd name="T6" fmla="*/ 1875 w 3759"/>
              <a:gd name="T7" fmla="*/ 2350 h 2999"/>
              <a:gd name="T8" fmla="*/ 1738 w 3759"/>
              <a:gd name="T9" fmla="*/ 2343 h 2999"/>
              <a:gd name="T10" fmla="*/ 1094 w 3759"/>
              <a:gd name="T11" fmla="*/ 2006 h 2999"/>
              <a:gd name="T12" fmla="*/ 767 w 3759"/>
              <a:gd name="T13" fmla="*/ 1688 h 2999"/>
              <a:gd name="T14" fmla="*/ 679 w 3759"/>
              <a:gd name="T15" fmla="*/ 1598 h 2999"/>
              <a:gd name="T16" fmla="*/ 225 w 3759"/>
              <a:gd name="T17" fmla="*/ 887 h 2999"/>
              <a:gd name="T18" fmla="*/ 62 w 3759"/>
              <a:gd name="T19" fmla="*/ 428 h 2999"/>
              <a:gd name="T20" fmla="*/ 24 w 3759"/>
              <a:gd name="T21" fmla="*/ 0 h 2999"/>
              <a:gd name="T22" fmla="*/ 26 w 3759"/>
              <a:gd name="T23" fmla="*/ 0 h 2999"/>
              <a:gd name="T24" fmla="*/ 227 w 3759"/>
              <a:gd name="T25" fmla="*/ 886 h 2999"/>
              <a:gd name="T26" fmla="*/ 680 w 3759"/>
              <a:gd name="T27" fmla="*/ 1596 h 2999"/>
              <a:gd name="T28" fmla="*/ 768 w 3759"/>
              <a:gd name="T29" fmla="*/ 1687 h 2999"/>
              <a:gd name="T30" fmla="*/ 1095 w 3759"/>
              <a:gd name="T31" fmla="*/ 2005 h 2999"/>
              <a:gd name="T32" fmla="*/ 1738 w 3759"/>
              <a:gd name="T33" fmla="*/ 2341 h 2999"/>
              <a:gd name="T34" fmla="*/ 2431 w 3759"/>
              <a:gd name="T35" fmla="*/ 2264 h 2999"/>
              <a:gd name="T36" fmla="*/ 3155 w 3759"/>
              <a:gd name="T37" fmla="*/ 2228 h 2999"/>
              <a:gd name="T38" fmla="*/ 3475 w 3759"/>
              <a:gd name="T39" fmla="*/ 2463 h 2999"/>
              <a:gd name="T40" fmla="*/ 3759 w 3759"/>
              <a:gd name="T41" fmla="*/ 2998 h 2999"/>
              <a:gd name="T42" fmla="*/ 3758 w 3759"/>
              <a:gd name="T43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9" h="2999">
                <a:moveTo>
                  <a:pt x="3758" y="2999"/>
                </a:moveTo>
                <a:cubicBezTo>
                  <a:pt x="3596" y="2562"/>
                  <a:pt x="3404" y="2317"/>
                  <a:pt x="3155" y="2230"/>
                </a:cubicBezTo>
                <a:cubicBezTo>
                  <a:pt x="2932" y="2151"/>
                  <a:pt x="2689" y="2207"/>
                  <a:pt x="2432" y="2266"/>
                </a:cubicBezTo>
                <a:cubicBezTo>
                  <a:pt x="2251" y="2308"/>
                  <a:pt x="2066" y="2350"/>
                  <a:pt x="1875" y="2350"/>
                </a:cubicBezTo>
                <a:cubicBezTo>
                  <a:pt x="1830" y="2350"/>
                  <a:pt x="1784" y="2348"/>
                  <a:pt x="1738" y="2343"/>
                </a:cubicBezTo>
                <a:cubicBezTo>
                  <a:pt x="1473" y="2311"/>
                  <a:pt x="1263" y="2155"/>
                  <a:pt x="1094" y="2006"/>
                </a:cubicBezTo>
                <a:cubicBezTo>
                  <a:pt x="979" y="1906"/>
                  <a:pt x="871" y="1795"/>
                  <a:pt x="767" y="1688"/>
                </a:cubicBezTo>
                <a:cubicBezTo>
                  <a:pt x="738" y="1658"/>
                  <a:pt x="708" y="1628"/>
                  <a:pt x="679" y="1598"/>
                </a:cubicBezTo>
                <a:cubicBezTo>
                  <a:pt x="532" y="1449"/>
                  <a:pt x="353" y="1170"/>
                  <a:pt x="225" y="887"/>
                </a:cubicBezTo>
                <a:cubicBezTo>
                  <a:pt x="152" y="727"/>
                  <a:pt x="97" y="572"/>
                  <a:pt x="62" y="428"/>
                </a:cubicBezTo>
                <a:cubicBezTo>
                  <a:pt x="23" y="266"/>
                  <a:pt x="10" y="122"/>
                  <a:pt x="2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229"/>
                  <a:pt x="71" y="544"/>
                  <a:pt x="227" y="886"/>
                </a:cubicBezTo>
                <a:cubicBezTo>
                  <a:pt x="355" y="1169"/>
                  <a:pt x="533" y="1447"/>
                  <a:pt x="680" y="1596"/>
                </a:cubicBezTo>
                <a:cubicBezTo>
                  <a:pt x="710" y="1626"/>
                  <a:pt x="739" y="1657"/>
                  <a:pt x="768" y="1687"/>
                </a:cubicBezTo>
                <a:cubicBezTo>
                  <a:pt x="873" y="1794"/>
                  <a:pt x="981" y="1905"/>
                  <a:pt x="1095" y="2005"/>
                </a:cubicBezTo>
                <a:cubicBezTo>
                  <a:pt x="1264" y="2153"/>
                  <a:pt x="1473" y="2309"/>
                  <a:pt x="1738" y="2341"/>
                </a:cubicBezTo>
                <a:cubicBezTo>
                  <a:pt x="1977" y="2369"/>
                  <a:pt x="2208" y="2316"/>
                  <a:pt x="2431" y="2264"/>
                </a:cubicBezTo>
                <a:cubicBezTo>
                  <a:pt x="2689" y="2205"/>
                  <a:pt x="2932" y="2149"/>
                  <a:pt x="3155" y="2228"/>
                </a:cubicBezTo>
                <a:cubicBezTo>
                  <a:pt x="3275" y="2270"/>
                  <a:pt x="3379" y="2347"/>
                  <a:pt x="3475" y="2463"/>
                </a:cubicBezTo>
                <a:cubicBezTo>
                  <a:pt x="3581" y="2592"/>
                  <a:pt x="3674" y="2767"/>
                  <a:pt x="3759" y="2998"/>
                </a:cubicBezTo>
                <a:lnTo>
                  <a:pt x="3758" y="29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3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4" name="Freeform 69"/>
          <p:cNvSpPr/>
          <p:nvPr/>
        </p:nvSpPr>
        <p:spPr bwMode="auto">
          <a:xfrm rot="20039755">
            <a:off x="956588" y="-367868"/>
            <a:ext cx="10748909" cy="8517869"/>
          </a:xfrm>
          <a:custGeom>
            <a:avLst/>
            <a:gdLst>
              <a:gd name="T0" fmla="*/ 3781 w 3783"/>
              <a:gd name="T1" fmla="*/ 2998 h 2998"/>
              <a:gd name="T2" fmla="*/ 3196 w 3783"/>
              <a:gd name="T3" fmla="*/ 2228 h 2998"/>
              <a:gd name="T4" fmla="*/ 2462 w 3783"/>
              <a:gd name="T5" fmla="*/ 2304 h 2998"/>
              <a:gd name="T6" fmla="*/ 1820 w 3783"/>
              <a:gd name="T7" fmla="*/ 2425 h 2998"/>
              <a:gd name="T8" fmla="*/ 1735 w 3783"/>
              <a:gd name="T9" fmla="*/ 2422 h 2998"/>
              <a:gd name="T10" fmla="*/ 1083 w 3783"/>
              <a:gd name="T11" fmla="*/ 2097 h 2998"/>
              <a:gd name="T12" fmla="*/ 698 w 3783"/>
              <a:gd name="T13" fmla="*/ 1686 h 2998"/>
              <a:gd name="T14" fmla="*/ 680 w 3783"/>
              <a:gd name="T15" fmla="*/ 1664 h 2998"/>
              <a:gd name="T16" fmla="*/ 251 w 3783"/>
              <a:gd name="T17" fmla="*/ 906 h 2998"/>
              <a:gd name="T18" fmla="*/ 104 w 3783"/>
              <a:gd name="T19" fmla="*/ 428 h 2998"/>
              <a:gd name="T20" fmla="*/ 83 w 3783"/>
              <a:gd name="T21" fmla="*/ 0 h 2998"/>
              <a:gd name="T22" fmla="*/ 85 w 3783"/>
              <a:gd name="T23" fmla="*/ 0 h 2998"/>
              <a:gd name="T24" fmla="*/ 681 w 3783"/>
              <a:gd name="T25" fmla="*/ 1663 h 2998"/>
              <a:gd name="T26" fmla="*/ 700 w 3783"/>
              <a:gd name="T27" fmla="*/ 1685 h 2998"/>
              <a:gd name="T28" fmla="*/ 1085 w 3783"/>
              <a:gd name="T29" fmla="*/ 2095 h 2998"/>
              <a:gd name="T30" fmla="*/ 1735 w 3783"/>
              <a:gd name="T31" fmla="*/ 2420 h 2998"/>
              <a:gd name="T32" fmla="*/ 2461 w 3783"/>
              <a:gd name="T33" fmla="*/ 2302 h 2998"/>
              <a:gd name="T34" fmla="*/ 3197 w 3783"/>
              <a:gd name="T35" fmla="*/ 2226 h 2998"/>
              <a:gd name="T36" fmla="*/ 3512 w 3783"/>
              <a:gd name="T37" fmla="*/ 2454 h 2998"/>
              <a:gd name="T38" fmla="*/ 3783 w 3783"/>
              <a:gd name="T39" fmla="*/ 2997 h 2998"/>
              <a:gd name="T40" fmla="*/ 3781 w 3783"/>
              <a:gd name="T41" fmla="*/ 2998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83" h="2998">
                <a:moveTo>
                  <a:pt x="3781" y="2998"/>
                </a:moveTo>
                <a:cubicBezTo>
                  <a:pt x="3631" y="2551"/>
                  <a:pt x="3445" y="2306"/>
                  <a:pt x="3196" y="2228"/>
                </a:cubicBezTo>
                <a:cubicBezTo>
                  <a:pt x="2973" y="2158"/>
                  <a:pt x="2725" y="2229"/>
                  <a:pt x="2462" y="2304"/>
                </a:cubicBezTo>
                <a:cubicBezTo>
                  <a:pt x="2254" y="2364"/>
                  <a:pt x="2041" y="2425"/>
                  <a:pt x="1820" y="2425"/>
                </a:cubicBezTo>
                <a:cubicBezTo>
                  <a:pt x="1792" y="2425"/>
                  <a:pt x="1764" y="2424"/>
                  <a:pt x="1735" y="2422"/>
                </a:cubicBezTo>
                <a:cubicBezTo>
                  <a:pt x="1514" y="2405"/>
                  <a:pt x="1313" y="2305"/>
                  <a:pt x="1083" y="2097"/>
                </a:cubicBezTo>
                <a:cubicBezTo>
                  <a:pt x="945" y="1972"/>
                  <a:pt x="825" y="1833"/>
                  <a:pt x="698" y="1686"/>
                </a:cubicBezTo>
                <a:cubicBezTo>
                  <a:pt x="680" y="1664"/>
                  <a:pt x="680" y="1664"/>
                  <a:pt x="680" y="1664"/>
                </a:cubicBezTo>
                <a:cubicBezTo>
                  <a:pt x="539" y="1502"/>
                  <a:pt x="371" y="1204"/>
                  <a:pt x="251" y="906"/>
                </a:cubicBezTo>
                <a:cubicBezTo>
                  <a:pt x="183" y="737"/>
                  <a:pt x="133" y="576"/>
                  <a:pt x="104" y="428"/>
                </a:cubicBezTo>
                <a:cubicBezTo>
                  <a:pt x="70" y="262"/>
                  <a:pt x="63" y="118"/>
                  <a:pt x="83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0" y="505"/>
                  <a:pt x="423" y="1364"/>
                  <a:pt x="681" y="1663"/>
                </a:cubicBezTo>
                <a:cubicBezTo>
                  <a:pt x="700" y="1685"/>
                  <a:pt x="700" y="1685"/>
                  <a:pt x="700" y="1685"/>
                </a:cubicBezTo>
                <a:cubicBezTo>
                  <a:pt x="827" y="1832"/>
                  <a:pt x="947" y="1970"/>
                  <a:pt x="1085" y="2095"/>
                </a:cubicBezTo>
                <a:cubicBezTo>
                  <a:pt x="1314" y="2303"/>
                  <a:pt x="1515" y="2403"/>
                  <a:pt x="1735" y="2420"/>
                </a:cubicBezTo>
                <a:cubicBezTo>
                  <a:pt x="1986" y="2439"/>
                  <a:pt x="2227" y="2369"/>
                  <a:pt x="2461" y="2302"/>
                </a:cubicBezTo>
                <a:cubicBezTo>
                  <a:pt x="2725" y="2227"/>
                  <a:pt x="2973" y="2156"/>
                  <a:pt x="3197" y="2226"/>
                </a:cubicBezTo>
                <a:cubicBezTo>
                  <a:pt x="3316" y="2263"/>
                  <a:pt x="3419" y="2338"/>
                  <a:pt x="3512" y="2454"/>
                </a:cubicBezTo>
                <a:cubicBezTo>
                  <a:pt x="3615" y="2583"/>
                  <a:pt x="3703" y="2761"/>
                  <a:pt x="3783" y="2997"/>
                </a:cubicBezTo>
                <a:lnTo>
                  <a:pt x="3781" y="299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5" name="Freeform 72"/>
          <p:cNvSpPr/>
          <p:nvPr/>
        </p:nvSpPr>
        <p:spPr bwMode="auto">
          <a:xfrm rot="20039755">
            <a:off x="979103" y="-420482"/>
            <a:ext cx="10540951" cy="8516666"/>
          </a:xfrm>
          <a:custGeom>
            <a:avLst/>
            <a:gdLst>
              <a:gd name="T0" fmla="*/ 3708 w 3710"/>
              <a:gd name="T1" fmla="*/ 2997 h 2997"/>
              <a:gd name="T2" fmla="*/ 3239 w 3710"/>
              <a:gd name="T3" fmla="*/ 2264 h 2997"/>
              <a:gd name="T4" fmla="*/ 2396 w 3710"/>
              <a:gd name="T5" fmla="*/ 2341 h 2997"/>
              <a:gd name="T6" fmla="*/ 1675 w 3710"/>
              <a:gd name="T7" fmla="*/ 2502 h 2997"/>
              <a:gd name="T8" fmla="*/ 1636 w 3710"/>
              <a:gd name="T9" fmla="*/ 2501 h 2997"/>
              <a:gd name="T10" fmla="*/ 1279 w 3710"/>
              <a:gd name="T11" fmla="*/ 2407 h 2997"/>
              <a:gd name="T12" fmla="*/ 977 w 3710"/>
              <a:gd name="T13" fmla="*/ 2188 h 2997"/>
              <a:gd name="T14" fmla="*/ 584 w 3710"/>
              <a:gd name="T15" fmla="*/ 1731 h 2997"/>
              <a:gd name="T16" fmla="*/ 380 w 3710"/>
              <a:gd name="T17" fmla="*/ 1391 h 2997"/>
              <a:gd name="T18" fmla="*/ 181 w 3710"/>
              <a:gd name="T19" fmla="*/ 925 h 2997"/>
              <a:gd name="T20" fmla="*/ 49 w 3710"/>
              <a:gd name="T21" fmla="*/ 429 h 2997"/>
              <a:gd name="T22" fmla="*/ 46 w 3710"/>
              <a:gd name="T23" fmla="*/ 0 h 2997"/>
              <a:gd name="T24" fmla="*/ 48 w 3710"/>
              <a:gd name="T25" fmla="*/ 1 h 2997"/>
              <a:gd name="T26" fmla="*/ 183 w 3710"/>
              <a:gd name="T27" fmla="*/ 924 h 2997"/>
              <a:gd name="T28" fmla="*/ 586 w 3710"/>
              <a:gd name="T29" fmla="*/ 1730 h 2997"/>
              <a:gd name="T30" fmla="*/ 978 w 3710"/>
              <a:gd name="T31" fmla="*/ 2186 h 2997"/>
              <a:gd name="T32" fmla="*/ 1636 w 3710"/>
              <a:gd name="T33" fmla="*/ 2500 h 2997"/>
              <a:gd name="T34" fmla="*/ 1675 w 3710"/>
              <a:gd name="T35" fmla="*/ 2500 h 2997"/>
              <a:gd name="T36" fmla="*/ 2395 w 3710"/>
              <a:gd name="T37" fmla="*/ 2340 h 2997"/>
              <a:gd name="T38" fmla="*/ 2842 w 3710"/>
              <a:gd name="T39" fmla="*/ 2214 h 2997"/>
              <a:gd name="T40" fmla="*/ 3240 w 3710"/>
              <a:gd name="T41" fmla="*/ 2262 h 2997"/>
              <a:gd name="T42" fmla="*/ 3495 w 3710"/>
              <a:gd name="T43" fmla="*/ 2505 h 2997"/>
              <a:gd name="T44" fmla="*/ 3710 w 3710"/>
              <a:gd name="T45" fmla="*/ 2997 h 2997"/>
              <a:gd name="T46" fmla="*/ 3708 w 3710"/>
              <a:gd name="T47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10" h="2997">
                <a:moveTo>
                  <a:pt x="3708" y="2997"/>
                </a:moveTo>
                <a:cubicBezTo>
                  <a:pt x="3589" y="2605"/>
                  <a:pt x="3436" y="2365"/>
                  <a:pt x="3239" y="2264"/>
                </a:cubicBezTo>
                <a:cubicBezTo>
                  <a:pt x="2994" y="2138"/>
                  <a:pt x="2703" y="2237"/>
                  <a:pt x="2396" y="2341"/>
                </a:cubicBezTo>
                <a:cubicBezTo>
                  <a:pt x="2163" y="2421"/>
                  <a:pt x="1923" y="2502"/>
                  <a:pt x="1675" y="2502"/>
                </a:cubicBezTo>
                <a:cubicBezTo>
                  <a:pt x="1662" y="2502"/>
                  <a:pt x="1649" y="2502"/>
                  <a:pt x="1636" y="2501"/>
                </a:cubicBezTo>
                <a:cubicBezTo>
                  <a:pt x="1512" y="2497"/>
                  <a:pt x="1395" y="2466"/>
                  <a:pt x="1279" y="2407"/>
                </a:cubicBezTo>
                <a:cubicBezTo>
                  <a:pt x="1180" y="2357"/>
                  <a:pt x="1081" y="2285"/>
                  <a:pt x="977" y="2188"/>
                </a:cubicBezTo>
                <a:cubicBezTo>
                  <a:pt x="832" y="2052"/>
                  <a:pt x="709" y="1895"/>
                  <a:pt x="584" y="1731"/>
                </a:cubicBezTo>
                <a:cubicBezTo>
                  <a:pt x="522" y="1649"/>
                  <a:pt x="450" y="1528"/>
                  <a:pt x="380" y="1391"/>
                </a:cubicBezTo>
                <a:cubicBezTo>
                  <a:pt x="306" y="1244"/>
                  <a:pt x="237" y="1083"/>
                  <a:pt x="181" y="925"/>
                </a:cubicBezTo>
                <a:cubicBezTo>
                  <a:pt x="118" y="747"/>
                  <a:pt x="73" y="580"/>
                  <a:pt x="49" y="429"/>
                </a:cubicBezTo>
                <a:cubicBezTo>
                  <a:pt x="21" y="258"/>
                  <a:pt x="20" y="114"/>
                  <a:pt x="46" y="0"/>
                </a:cubicBezTo>
                <a:cubicBezTo>
                  <a:pt x="48" y="1"/>
                  <a:pt x="48" y="1"/>
                  <a:pt x="48" y="1"/>
                </a:cubicBezTo>
                <a:cubicBezTo>
                  <a:pt x="0" y="214"/>
                  <a:pt x="47" y="542"/>
                  <a:pt x="183" y="924"/>
                </a:cubicBezTo>
                <a:cubicBezTo>
                  <a:pt x="292" y="1232"/>
                  <a:pt x="454" y="1556"/>
                  <a:pt x="586" y="1730"/>
                </a:cubicBezTo>
                <a:cubicBezTo>
                  <a:pt x="710" y="1893"/>
                  <a:pt x="834" y="2051"/>
                  <a:pt x="978" y="2186"/>
                </a:cubicBezTo>
                <a:cubicBezTo>
                  <a:pt x="1198" y="2392"/>
                  <a:pt x="1407" y="2492"/>
                  <a:pt x="1636" y="2500"/>
                </a:cubicBezTo>
                <a:cubicBezTo>
                  <a:pt x="1649" y="2500"/>
                  <a:pt x="1662" y="2500"/>
                  <a:pt x="1675" y="2500"/>
                </a:cubicBezTo>
                <a:cubicBezTo>
                  <a:pt x="1923" y="2500"/>
                  <a:pt x="2163" y="2419"/>
                  <a:pt x="2395" y="2340"/>
                </a:cubicBezTo>
                <a:cubicBezTo>
                  <a:pt x="2552" y="2286"/>
                  <a:pt x="2700" y="2236"/>
                  <a:pt x="2842" y="2214"/>
                </a:cubicBezTo>
                <a:cubicBezTo>
                  <a:pt x="3001" y="2189"/>
                  <a:pt x="3128" y="2205"/>
                  <a:pt x="3240" y="2262"/>
                </a:cubicBezTo>
                <a:cubicBezTo>
                  <a:pt x="3336" y="2312"/>
                  <a:pt x="3420" y="2391"/>
                  <a:pt x="3495" y="2505"/>
                </a:cubicBezTo>
                <a:cubicBezTo>
                  <a:pt x="3577" y="2629"/>
                  <a:pt x="3647" y="2790"/>
                  <a:pt x="3710" y="2997"/>
                </a:cubicBezTo>
                <a:lnTo>
                  <a:pt x="3708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6" name="Freeform 74"/>
          <p:cNvSpPr/>
          <p:nvPr/>
        </p:nvSpPr>
        <p:spPr bwMode="auto">
          <a:xfrm rot="20039755">
            <a:off x="887605" y="-363826"/>
            <a:ext cx="10491666" cy="8516666"/>
          </a:xfrm>
          <a:custGeom>
            <a:avLst/>
            <a:gdLst>
              <a:gd name="T0" fmla="*/ 3691 w 3693"/>
              <a:gd name="T1" fmla="*/ 2997 h 2997"/>
              <a:gd name="T2" fmla="*/ 3232 w 3693"/>
              <a:gd name="T3" fmla="*/ 2255 h 2997"/>
              <a:gd name="T4" fmla="*/ 2364 w 3693"/>
              <a:gd name="T5" fmla="*/ 2362 h 2997"/>
              <a:gd name="T6" fmla="*/ 1602 w 3693"/>
              <a:gd name="T7" fmla="*/ 2555 h 2997"/>
              <a:gd name="T8" fmla="*/ 1240 w 3693"/>
              <a:gd name="T9" fmla="*/ 2471 h 2997"/>
              <a:gd name="T10" fmla="*/ 938 w 3693"/>
              <a:gd name="T11" fmla="*/ 2248 h 2997"/>
              <a:gd name="T12" fmla="*/ 553 w 3693"/>
              <a:gd name="T13" fmla="*/ 1776 h 2997"/>
              <a:gd name="T14" fmla="*/ 166 w 3693"/>
              <a:gd name="T15" fmla="*/ 938 h 2997"/>
              <a:gd name="T16" fmla="*/ 45 w 3693"/>
              <a:gd name="T17" fmla="*/ 430 h 2997"/>
              <a:gd name="T18" fmla="*/ 54 w 3693"/>
              <a:gd name="T19" fmla="*/ 0 h 2997"/>
              <a:gd name="T20" fmla="*/ 56 w 3693"/>
              <a:gd name="T21" fmla="*/ 1 h 2997"/>
              <a:gd name="T22" fmla="*/ 168 w 3693"/>
              <a:gd name="T23" fmla="*/ 937 h 2997"/>
              <a:gd name="T24" fmla="*/ 555 w 3693"/>
              <a:gd name="T25" fmla="*/ 1775 h 2997"/>
              <a:gd name="T26" fmla="*/ 939 w 3693"/>
              <a:gd name="T27" fmla="*/ 2247 h 2997"/>
              <a:gd name="T28" fmla="*/ 1586 w 3693"/>
              <a:gd name="T29" fmla="*/ 2553 h 2997"/>
              <a:gd name="T30" fmla="*/ 1602 w 3693"/>
              <a:gd name="T31" fmla="*/ 2553 h 2997"/>
              <a:gd name="T32" fmla="*/ 2364 w 3693"/>
              <a:gd name="T33" fmla="*/ 2360 h 2997"/>
              <a:gd name="T34" fmla="*/ 2826 w 3693"/>
              <a:gd name="T35" fmla="*/ 2214 h 2997"/>
              <a:gd name="T36" fmla="*/ 3233 w 3693"/>
              <a:gd name="T37" fmla="*/ 2253 h 2997"/>
              <a:gd name="T38" fmla="*/ 3486 w 3693"/>
              <a:gd name="T39" fmla="*/ 2497 h 2997"/>
              <a:gd name="T40" fmla="*/ 3693 w 3693"/>
              <a:gd name="T41" fmla="*/ 2997 h 2997"/>
              <a:gd name="T42" fmla="*/ 3691 w 3693"/>
              <a:gd name="T43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93" h="2997">
                <a:moveTo>
                  <a:pt x="3691" y="2997"/>
                </a:moveTo>
                <a:cubicBezTo>
                  <a:pt x="3579" y="2597"/>
                  <a:pt x="3429" y="2354"/>
                  <a:pt x="3232" y="2255"/>
                </a:cubicBezTo>
                <a:cubicBezTo>
                  <a:pt x="2984" y="2129"/>
                  <a:pt x="2683" y="2242"/>
                  <a:pt x="2364" y="2362"/>
                </a:cubicBezTo>
                <a:cubicBezTo>
                  <a:pt x="2119" y="2454"/>
                  <a:pt x="1865" y="2549"/>
                  <a:pt x="1602" y="2555"/>
                </a:cubicBezTo>
                <a:cubicBezTo>
                  <a:pt x="1476" y="2557"/>
                  <a:pt x="1358" y="2530"/>
                  <a:pt x="1240" y="2471"/>
                </a:cubicBezTo>
                <a:cubicBezTo>
                  <a:pt x="1141" y="2421"/>
                  <a:pt x="1042" y="2348"/>
                  <a:pt x="938" y="2248"/>
                </a:cubicBezTo>
                <a:cubicBezTo>
                  <a:pt x="802" y="2118"/>
                  <a:pt x="685" y="1965"/>
                  <a:pt x="553" y="1776"/>
                </a:cubicBezTo>
                <a:cubicBezTo>
                  <a:pt x="425" y="1592"/>
                  <a:pt x="269" y="1255"/>
                  <a:pt x="166" y="938"/>
                </a:cubicBezTo>
                <a:cubicBezTo>
                  <a:pt x="107" y="753"/>
                  <a:pt x="66" y="582"/>
                  <a:pt x="45" y="430"/>
                </a:cubicBezTo>
                <a:cubicBezTo>
                  <a:pt x="21" y="256"/>
                  <a:pt x="24" y="112"/>
                  <a:pt x="54" y="0"/>
                </a:cubicBezTo>
                <a:cubicBezTo>
                  <a:pt x="56" y="1"/>
                  <a:pt x="56" y="1"/>
                  <a:pt x="56" y="1"/>
                </a:cubicBezTo>
                <a:cubicBezTo>
                  <a:pt x="0" y="209"/>
                  <a:pt x="40" y="541"/>
                  <a:pt x="168" y="937"/>
                </a:cubicBezTo>
                <a:cubicBezTo>
                  <a:pt x="271" y="1254"/>
                  <a:pt x="426" y="1591"/>
                  <a:pt x="555" y="1775"/>
                </a:cubicBezTo>
                <a:cubicBezTo>
                  <a:pt x="687" y="1964"/>
                  <a:pt x="803" y="2117"/>
                  <a:pt x="939" y="2247"/>
                </a:cubicBezTo>
                <a:cubicBezTo>
                  <a:pt x="1157" y="2455"/>
                  <a:pt x="1363" y="2553"/>
                  <a:pt x="1586" y="2553"/>
                </a:cubicBezTo>
                <a:cubicBezTo>
                  <a:pt x="1592" y="2553"/>
                  <a:pt x="1597" y="2553"/>
                  <a:pt x="1602" y="2553"/>
                </a:cubicBezTo>
                <a:cubicBezTo>
                  <a:pt x="1864" y="2547"/>
                  <a:pt x="2118" y="2452"/>
                  <a:pt x="2364" y="2360"/>
                </a:cubicBezTo>
                <a:cubicBezTo>
                  <a:pt x="2526" y="2299"/>
                  <a:pt x="2680" y="2241"/>
                  <a:pt x="2826" y="2214"/>
                </a:cubicBezTo>
                <a:cubicBezTo>
                  <a:pt x="2990" y="2183"/>
                  <a:pt x="3119" y="2196"/>
                  <a:pt x="3233" y="2253"/>
                </a:cubicBezTo>
                <a:cubicBezTo>
                  <a:pt x="3329" y="2302"/>
                  <a:pt x="3412" y="2381"/>
                  <a:pt x="3486" y="2497"/>
                </a:cubicBezTo>
                <a:cubicBezTo>
                  <a:pt x="3566" y="2622"/>
                  <a:pt x="3634" y="2786"/>
                  <a:pt x="3693" y="2997"/>
                </a:cubicBezTo>
                <a:lnTo>
                  <a:pt x="3691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7" name="Freeform 81"/>
          <p:cNvSpPr/>
          <p:nvPr/>
        </p:nvSpPr>
        <p:spPr bwMode="auto">
          <a:xfrm rot="20039755">
            <a:off x="527411" y="-18048"/>
            <a:ext cx="10275294" cy="8509454"/>
          </a:xfrm>
          <a:custGeom>
            <a:avLst/>
            <a:gdLst>
              <a:gd name="T0" fmla="*/ 3615 w 3617"/>
              <a:gd name="T1" fmla="*/ 2995 h 2995"/>
              <a:gd name="T2" fmla="*/ 3442 w 3617"/>
              <a:gd name="T3" fmla="*/ 2490 h 2995"/>
              <a:gd name="T4" fmla="*/ 3211 w 3617"/>
              <a:gd name="T5" fmla="*/ 2252 h 2995"/>
              <a:gd name="T6" fmla="*/ 2805 w 3617"/>
              <a:gd name="T7" fmla="*/ 2243 h 2995"/>
              <a:gd name="T8" fmla="*/ 2325 w 3617"/>
              <a:gd name="T9" fmla="*/ 2445 h 2995"/>
              <a:gd name="T10" fmla="*/ 1464 w 3617"/>
              <a:gd name="T11" fmla="*/ 2740 h 2995"/>
              <a:gd name="T12" fmla="*/ 783 w 3617"/>
              <a:gd name="T13" fmla="*/ 2459 h 2995"/>
              <a:gd name="T14" fmla="*/ 424 w 3617"/>
              <a:gd name="T15" fmla="*/ 1930 h 2995"/>
              <a:gd name="T16" fmla="*/ 96 w 3617"/>
              <a:gd name="T17" fmla="*/ 981 h 2995"/>
              <a:gd name="T18" fmla="*/ 10 w 3617"/>
              <a:gd name="T19" fmla="*/ 430 h 2995"/>
              <a:gd name="T20" fmla="*/ 61 w 3617"/>
              <a:gd name="T21" fmla="*/ 0 h 2995"/>
              <a:gd name="T22" fmla="*/ 63 w 3617"/>
              <a:gd name="T23" fmla="*/ 1 h 2995"/>
              <a:gd name="T24" fmla="*/ 12 w 3617"/>
              <a:gd name="T25" fmla="*/ 430 h 2995"/>
              <a:gd name="T26" fmla="*/ 98 w 3617"/>
              <a:gd name="T27" fmla="*/ 980 h 2995"/>
              <a:gd name="T28" fmla="*/ 426 w 3617"/>
              <a:gd name="T29" fmla="*/ 1930 h 2995"/>
              <a:gd name="T30" fmla="*/ 784 w 3617"/>
              <a:gd name="T31" fmla="*/ 2458 h 2995"/>
              <a:gd name="T32" fmla="*/ 1464 w 3617"/>
              <a:gd name="T33" fmla="*/ 2738 h 2995"/>
              <a:gd name="T34" fmla="*/ 2325 w 3617"/>
              <a:gd name="T35" fmla="*/ 2444 h 2995"/>
              <a:gd name="T36" fmla="*/ 2804 w 3617"/>
              <a:gd name="T37" fmla="*/ 2242 h 2995"/>
              <a:gd name="T38" fmla="*/ 3212 w 3617"/>
              <a:gd name="T39" fmla="*/ 2251 h 2995"/>
              <a:gd name="T40" fmla="*/ 3443 w 3617"/>
              <a:gd name="T41" fmla="*/ 2489 h 2995"/>
              <a:gd name="T42" fmla="*/ 3617 w 3617"/>
              <a:gd name="T43" fmla="*/ 2994 h 2995"/>
              <a:gd name="T44" fmla="*/ 3615 w 3617"/>
              <a:gd name="T45" fmla="*/ 2995 h 2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17" h="2995">
                <a:moveTo>
                  <a:pt x="3615" y="2995"/>
                </a:moveTo>
                <a:cubicBezTo>
                  <a:pt x="3569" y="2780"/>
                  <a:pt x="3512" y="2614"/>
                  <a:pt x="3442" y="2490"/>
                </a:cubicBezTo>
                <a:cubicBezTo>
                  <a:pt x="3376" y="2374"/>
                  <a:pt x="3301" y="2296"/>
                  <a:pt x="3211" y="2252"/>
                </a:cubicBezTo>
                <a:cubicBezTo>
                  <a:pt x="3101" y="2199"/>
                  <a:pt x="2972" y="2196"/>
                  <a:pt x="2805" y="2243"/>
                </a:cubicBezTo>
                <a:cubicBezTo>
                  <a:pt x="2656" y="2286"/>
                  <a:pt x="2495" y="2363"/>
                  <a:pt x="2325" y="2445"/>
                </a:cubicBezTo>
                <a:cubicBezTo>
                  <a:pt x="2048" y="2579"/>
                  <a:pt x="1761" y="2718"/>
                  <a:pt x="1464" y="2740"/>
                </a:cubicBezTo>
                <a:cubicBezTo>
                  <a:pt x="1207" y="2758"/>
                  <a:pt x="984" y="2667"/>
                  <a:pt x="783" y="2459"/>
                </a:cubicBezTo>
                <a:cubicBezTo>
                  <a:pt x="661" y="2334"/>
                  <a:pt x="547" y="2166"/>
                  <a:pt x="424" y="1930"/>
                </a:cubicBezTo>
                <a:cubicBezTo>
                  <a:pt x="328" y="1745"/>
                  <a:pt x="189" y="1380"/>
                  <a:pt x="96" y="981"/>
                </a:cubicBezTo>
                <a:cubicBezTo>
                  <a:pt x="48" y="775"/>
                  <a:pt x="19" y="590"/>
                  <a:pt x="10" y="430"/>
                </a:cubicBezTo>
                <a:cubicBezTo>
                  <a:pt x="0" y="247"/>
                  <a:pt x="18" y="102"/>
                  <a:pt x="61" y="0"/>
                </a:cubicBezTo>
                <a:cubicBezTo>
                  <a:pt x="63" y="1"/>
                  <a:pt x="63" y="1"/>
                  <a:pt x="63" y="1"/>
                </a:cubicBezTo>
                <a:cubicBezTo>
                  <a:pt x="19" y="103"/>
                  <a:pt x="2" y="247"/>
                  <a:pt x="12" y="430"/>
                </a:cubicBezTo>
                <a:cubicBezTo>
                  <a:pt x="21" y="589"/>
                  <a:pt x="50" y="775"/>
                  <a:pt x="98" y="980"/>
                </a:cubicBezTo>
                <a:cubicBezTo>
                  <a:pt x="191" y="1379"/>
                  <a:pt x="330" y="1744"/>
                  <a:pt x="426" y="1930"/>
                </a:cubicBezTo>
                <a:cubicBezTo>
                  <a:pt x="549" y="2165"/>
                  <a:pt x="662" y="2333"/>
                  <a:pt x="784" y="2458"/>
                </a:cubicBezTo>
                <a:cubicBezTo>
                  <a:pt x="985" y="2665"/>
                  <a:pt x="1207" y="2756"/>
                  <a:pt x="1464" y="2738"/>
                </a:cubicBezTo>
                <a:cubicBezTo>
                  <a:pt x="1760" y="2716"/>
                  <a:pt x="2047" y="2578"/>
                  <a:pt x="2325" y="2444"/>
                </a:cubicBezTo>
                <a:cubicBezTo>
                  <a:pt x="2495" y="2362"/>
                  <a:pt x="2655" y="2284"/>
                  <a:pt x="2804" y="2242"/>
                </a:cubicBezTo>
                <a:cubicBezTo>
                  <a:pt x="2972" y="2194"/>
                  <a:pt x="3101" y="2197"/>
                  <a:pt x="3212" y="2251"/>
                </a:cubicBezTo>
                <a:cubicBezTo>
                  <a:pt x="3302" y="2295"/>
                  <a:pt x="3378" y="2373"/>
                  <a:pt x="3443" y="2489"/>
                </a:cubicBezTo>
                <a:cubicBezTo>
                  <a:pt x="3514" y="2614"/>
                  <a:pt x="3571" y="2779"/>
                  <a:pt x="3617" y="2994"/>
                </a:cubicBezTo>
                <a:lnTo>
                  <a:pt x="3615" y="299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3703320" y="251460"/>
            <a:ext cx="3924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Attention In GNN</a:t>
            </a:r>
            <a:endParaRPr lang="en-US" altLang="zh-CN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59651"/>
          <a:stretch>
            <a:fillRect/>
          </a:stretch>
        </p:blipFill>
        <p:spPr>
          <a:xfrm>
            <a:off x="477520" y="1271270"/>
            <a:ext cx="2833370" cy="3076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40" y="1271905"/>
            <a:ext cx="3168650" cy="3075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415" y="1270635"/>
            <a:ext cx="3177540" cy="3077210"/>
          </a:xfrm>
          <a:prstGeom prst="rect">
            <a:avLst/>
          </a:prstGeom>
        </p:spPr>
      </p:pic>
      <p:sp>
        <p:nvSpPr>
          <p:cNvPr id="5" name="下弧形箭头 4"/>
          <p:cNvSpPr/>
          <p:nvPr/>
        </p:nvSpPr>
        <p:spPr>
          <a:xfrm>
            <a:off x="2887980" y="4349115"/>
            <a:ext cx="2105660" cy="904240"/>
          </a:xfrm>
          <a:prstGeom prst="curvedUpArrow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下弧形箭头 5"/>
          <p:cNvSpPr/>
          <p:nvPr/>
        </p:nvSpPr>
        <p:spPr>
          <a:xfrm>
            <a:off x="7211695" y="4347845"/>
            <a:ext cx="2105660" cy="904240"/>
          </a:xfrm>
          <a:prstGeom prst="curvedUpArrow">
            <a:avLst/>
          </a:prstGeom>
          <a:solidFill>
            <a:schemeClr val="accent1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7520" y="5457408"/>
            <a:ext cx="5282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"/>
            </a:pPr>
            <a:r>
              <a:rPr lang="en-US" altLang="zh-CN" sz="24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Applying a 3-layer GNN model to </a:t>
            </a:r>
            <a:endParaRPr lang="en-US" altLang="zh-CN" sz="24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4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a graph with 7 nodes</a:t>
            </a:r>
            <a:endParaRPr lang="en-US" altLang="zh-CN" sz="24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40070" y="5382895"/>
            <a:ext cx="6394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sz="20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  <a:sym typeface="+mn-ea"/>
              </a:rPr>
              <a:t>If the model layer aggregates information based on attentions, using attention weights as edge weights</a:t>
            </a:r>
            <a:r>
              <a:rPr lang="en-US" altLang="zh-CN" sz="20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  <a:sym typeface="+mn-ea"/>
              </a:rPr>
              <a:t>.</a:t>
            </a:r>
            <a:endParaRPr lang="en-US" altLang="zh-CN" sz="20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sz="20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Different depth edges represent different attention weights</a:t>
            </a:r>
            <a:endParaRPr lang="zh-CN" altLang="en-US" sz="20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bldLvl="0" animBg="1"/>
      <p:bldP spid="474" grpId="0" bldLvl="0" animBg="1"/>
      <p:bldP spid="475" grpId="0" bldLvl="0" animBg="1"/>
      <p:bldP spid="476" grpId="0" bldLvl="0" animBg="1"/>
      <p:bldP spid="477" grpId="0" bldLvl="0" animBg="1"/>
      <p:bldP spid="132" grpId="0"/>
      <p:bldP spid="13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Freeform 66"/>
          <p:cNvSpPr/>
          <p:nvPr/>
        </p:nvSpPr>
        <p:spPr bwMode="auto">
          <a:xfrm rot="20039755">
            <a:off x="1179436" y="-269448"/>
            <a:ext cx="10679189" cy="8521474"/>
          </a:xfrm>
          <a:custGeom>
            <a:avLst/>
            <a:gdLst>
              <a:gd name="T0" fmla="*/ 3758 w 3759"/>
              <a:gd name="T1" fmla="*/ 2999 h 2999"/>
              <a:gd name="T2" fmla="*/ 3155 w 3759"/>
              <a:gd name="T3" fmla="*/ 2230 h 2999"/>
              <a:gd name="T4" fmla="*/ 2432 w 3759"/>
              <a:gd name="T5" fmla="*/ 2266 h 2999"/>
              <a:gd name="T6" fmla="*/ 1875 w 3759"/>
              <a:gd name="T7" fmla="*/ 2350 h 2999"/>
              <a:gd name="T8" fmla="*/ 1738 w 3759"/>
              <a:gd name="T9" fmla="*/ 2343 h 2999"/>
              <a:gd name="T10" fmla="*/ 1094 w 3759"/>
              <a:gd name="T11" fmla="*/ 2006 h 2999"/>
              <a:gd name="T12" fmla="*/ 767 w 3759"/>
              <a:gd name="T13" fmla="*/ 1688 h 2999"/>
              <a:gd name="T14" fmla="*/ 679 w 3759"/>
              <a:gd name="T15" fmla="*/ 1598 h 2999"/>
              <a:gd name="T16" fmla="*/ 225 w 3759"/>
              <a:gd name="T17" fmla="*/ 887 h 2999"/>
              <a:gd name="T18" fmla="*/ 62 w 3759"/>
              <a:gd name="T19" fmla="*/ 428 h 2999"/>
              <a:gd name="T20" fmla="*/ 24 w 3759"/>
              <a:gd name="T21" fmla="*/ 0 h 2999"/>
              <a:gd name="T22" fmla="*/ 26 w 3759"/>
              <a:gd name="T23" fmla="*/ 0 h 2999"/>
              <a:gd name="T24" fmla="*/ 227 w 3759"/>
              <a:gd name="T25" fmla="*/ 886 h 2999"/>
              <a:gd name="T26" fmla="*/ 680 w 3759"/>
              <a:gd name="T27" fmla="*/ 1596 h 2999"/>
              <a:gd name="T28" fmla="*/ 768 w 3759"/>
              <a:gd name="T29" fmla="*/ 1687 h 2999"/>
              <a:gd name="T30" fmla="*/ 1095 w 3759"/>
              <a:gd name="T31" fmla="*/ 2005 h 2999"/>
              <a:gd name="T32" fmla="*/ 1738 w 3759"/>
              <a:gd name="T33" fmla="*/ 2341 h 2999"/>
              <a:gd name="T34" fmla="*/ 2431 w 3759"/>
              <a:gd name="T35" fmla="*/ 2264 h 2999"/>
              <a:gd name="T36" fmla="*/ 3155 w 3759"/>
              <a:gd name="T37" fmla="*/ 2228 h 2999"/>
              <a:gd name="T38" fmla="*/ 3475 w 3759"/>
              <a:gd name="T39" fmla="*/ 2463 h 2999"/>
              <a:gd name="T40" fmla="*/ 3759 w 3759"/>
              <a:gd name="T41" fmla="*/ 2998 h 2999"/>
              <a:gd name="T42" fmla="*/ 3758 w 3759"/>
              <a:gd name="T43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9" h="2999">
                <a:moveTo>
                  <a:pt x="3758" y="2999"/>
                </a:moveTo>
                <a:cubicBezTo>
                  <a:pt x="3596" y="2562"/>
                  <a:pt x="3404" y="2317"/>
                  <a:pt x="3155" y="2230"/>
                </a:cubicBezTo>
                <a:cubicBezTo>
                  <a:pt x="2932" y="2151"/>
                  <a:pt x="2689" y="2207"/>
                  <a:pt x="2432" y="2266"/>
                </a:cubicBezTo>
                <a:cubicBezTo>
                  <a:pt x="2251" y="2308"/>
                  <a:pt x="2066" y="2350"/>
                  <a:pt x="1875" y="2350"/>
                </a:cubicBezTo>
                <a:cubicBezTo>
                  <a:pt x="1830" y="2350"/>
                  <a:pt x="1784" y="2348"/>
                  <a:pt x="1738" y="2343"/>
                </a:cubicBezTo>
                <a:cubicBezTo>
                  <a:pt x="1473" y="2311"/>
                  <a:pt x="1263" y="2155"/>
                  <a:pt x="1094" y="2006"/>
                </a:cubicBezTo>
                <a:cubicBezTo>
                  <a:pt x="979" y="1906"/>
                  <a:pt x="871" y="1795"/>
                  <a:pt x="767" y="1688"/>
                </a:cubicBezTo>
                <a:cubicBezTo>
                  <a:pt x="738" y="1658"/>
                  <a:pt x="708" y="1628"/>
                  <a:pt x="679" y="1598"/>
                </a:cubicBezTo>
                <a:cubicBezTo>
                  <a:pt x="532" y="1449"/>
                  <a:pt x="353" y="1170"/>
                  <a:pt x="225" y="887"/>
                </a:cubicBezTo>
                <a:cubicBezTo>
                  <a:pt x="152" y="727"/>
                  <a:pt x="97" y="572"/>
                  <a:pt x="62" y="428"/>
                </a:cubicBezTo>
                <a:cubicBezTo>
                  <a:pt x="23" y="266"/>
                  <a:pt x="10" y="122"/>
                  <a:pt x="2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229"/>
                  <a:pt x="71" y="544"/>
                  <a:pt x="227" y="886"/>
                </a:cubicBezTo>
                <a:cubicBezTo>
                  <a:pt x="355" y="1169"/>
                  <a:pt x="533" y="1447"/>
                  <a:pt x="680" y="1596"/>
                </a:cubicBezTo>
                <a:cubicBezTo>
                  <a:pt x="710" y="1626"/>
                  <a:pt x="739" y="1657"/>
                  <a:pt x="768" y="1687"/>
                </a:cubicBezTo>
                <a:cubicBezTo>
                  <a:pt x="873" y="1794"/>
                  <a:pt x="981" y="1905"/>
                  <a:pt x="1095" y="2005"/>
                </a:cubicBezTo>
                <a:cubicBezTo>
                  <a:pt x="1264" y="2153"/>
                  <a:pt x="1473" y="2309"/>
                  <a:pt x="1738" y="2341"/>
                </a:cubicBezTo>
                <a:cubicBezTo>
                  <a:pt x="1977" y="2369"/>
                  <a:pt x="2208" y="2316"/>
                  <a:pt x="2431" y="2264"/>
                </a:cubicBezTo>
                <a:cubicBezTo>
                  <a:pt x="2689" y="2205"/>
                  <a:pt x="2932" y="2149"/>
                  <a:pt x="3155" y="2228"/>
                </a:cubicBezTo>
                <a:cubicBezTo>
                  <a:pt x="3275" y="2270"/>
                  <a:pt x="3379" y="2347"/>
                  <a:pt x="3475" y="2463"/>
                </a:cubicBezTo>
                <a:cubicBezTo>
                  <a:pt x="3581" y="2592"/>
                  <a:pt x="3674" y="2767"/>
                  <a:pt x="3759" y="2998"/>
                </a:cubicBezTo>
                <a:lnTo>
                  <a:pt x="3758" y="29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3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4" name="Freeform 69"/>
          <p:cNvSpPr/>
          <p:nvPr/>
        </p:nvSpPr>
        <p:spPr bwMode="auto">
          <a:xfrm rot="20039755">
            <a:off x="956588" y="-367868"/>
            <a:ext cx="10748909" cy="8517869"/>
          </a:xfrm>
          <a:custGeom>
            <a:avLst/>
            <a:gdLst>
              <a:gd name="T0" fmla="*/ 3781 w 3783"/>
              <a:gd name="T1" fmla="*/ 2998 h 2998"/>
              <a:gd name="T2" fmla="*/ 3196 w 3783"/>
              <a:gd name="T3" fmla="*/ 2228 h 2998"/>
              <a:gd name="T4" fmla="*/ 2462 w 3783"/>
              <a:gd name="T5" fmla="*/ 2304 h 2998"/>
              <a:gd name="T6" fmla="*/ 1820 w 3783"/>
              <a:gd name="T7" fmla="*/ 2425 h 2998"/>
              <a:gd name="T8" fmla="*/ 1735 w 3783"/>
              <a:gd name="T9" fmla="*/ 2422 h 2998"/>
              <a:gd name="T10" fmla="*/ 1083 w 3783"/>
              <a:gd name="T11" fmla="*/ 2097 h 2998"/>
              <a:gd name="T12" fmla="*/ 698 w 3783"/>
              <a:gd name="T13" fmla="*/ 1686 h 2998"/>
              <a:gd name="T14" fmla="*/ 680 w 3783"/>
              <a:gd name="T15" fmla="*/ 1664 h 2998"/>
              <a:gd name="T16" fmla="*/ 251 w 3783"/>
              <a:gd name="T17" fmla="*/ 906 h 2998"/>
              <a:gd name="T18" fmla="*/ 104 w 3783"/>
              <a:gd name="T19" fmla="*/ 428 h 2998"/>
              <a:gd name="T20" fmla="*/ 83 w 3783"/>
              <a:gd name="T21" fmla="*/ 0 h 2998"/>
              <a:gd name="T22" fmla="*/ 85 w 3783"/>
              <a:gd name="T23" fmla="*/ 0 h 2998"/>
              <a:gd name="T24" fmla="*/ 681 w 3783"/>
              <a:gd name="T25" fmla="*/ 1663 h 2998"/>
              <a:gd name="T26" fmla="*/ 700 w 3783"/>
              <a:gd name="T27" fmla="*/ 1685 h 2998"/>
              <a:gd name="T28" fmla="*/ 1085 w 3783"/>
              <a:gd name="T29" fmla="*/ 2095 h 2998"/>
              <a:gd name="T30" fmla="*/ 1735 w 3783"/>
              <a:gd name="T31" fmla="*/ 2420 h 2998"/>
              <a:gd name="T32" fmla="*/ 2461 w 3783"/>
              <a:gd name="T33" fmla="*/ 2302 h 2998"/>
              <a:gd name="T34" fmla="*/ 3197 w 3783"/>
              <a:gd name="T35" fmla="*/ 2226 h 2998"/>
              <a:gd name="T36" fmla="*/ 3512 w 3783"/>
              <a:gd name="T37" fmla="*/ 2454 h 2998"/>
              <a:gd name="T38" fmla="*/ 3783 w 3783"/>
              <a:gd name="T39" fmla="*/ 2997 h 2998"/>
              <a:gd name="T40" fmla="*/ 3781 w 3783"/>
              <a:gd name="T41" fmla="*/ 2998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83" h="2998">
                <a:moveTo>
                  <a:pt x="3781" y="2998"/>
                </a:moveTo>
                <a:cubicBezTo>
                  <a:pt x="3631" y="2551"/>
                  <a:pt x="3445" y="2306"/>
                  <a:pt x="3196" y="2228"/>
                </a:cubicBezTo>
                <a:cubicBezTo>
                  <a:pt x="2973" y="2158"/>
                  <a:pt x="2725" y="2229"/>
                  <a:pt x="2462" y="2304"/>
                </a:cubicBezTo>
                <a:cubicBezTo>
                  <a:pt x="2254" y="2364"/>
                  <a:pt x="2041" y="2425"/>
                  <a:pt x="1820" y="2425"/>
                </a:cubicBezTo>
                <a:cubicBezTo>
                  <a:pt x="1792" y="2425"/>
                  <a:pt x="1764" y="2424"/>
                  <a:pt x="1735" y="2422"/>
                </a:cubicBezTo>
                <a:cubicBezTo>
                  <a:pt x="1514" y="2405"/>
                  <a:pt x="1313" y="2305"/>
                  <a:pt x="1083" y="2097"/>
                </a:cubicBezTo>
                <a:cubicBezTo>
                  <a:pt x="945" y="1972"/>
                  <a:pt x="825" y="1833"/>
                  <a:pt x="698" y="1686"/>
                </a:cubicBezTo>
                <a:cubicBezTo>
                  <a:pt x="680" y="1664"/>
                  <a:pt x="680" y="1664"/>
                  <a:pt x="680" y="1664"/>
                </a:cubicBezTo>
                <a:cubicBezTo>
                  <a:pt x="539" y="1502"/>
                  <a:pt x="371" y="1204"/>
                  <a:pt x="251" y="906"/>
                </a:cubicBezTo>
                <a:cubicBezTo>
                  <a:pt x="183" y="737"/>
                  <a:pt x="133" y="576"/>
                  <a:pt x="104" y="428"/>
                </a:cubicBezTo>
                <a:cubicBezTo>
                  <a:pt x="70" y="262"/>
                  <a:pt x="63" y="118"/>
                  <a:pt x="83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0" y="505"/>
                  <a:pt x="423" y="1364"/>
                  <a:pt x="681" y="1663"/>
                </a:cubicBezTo>
                <a:cubicBezTo>
                  <a:pt x="700" y="1685"/>
                  <a:pt x="700" y="1685"/>
                  <a:pt x="700" y="1685"/>
                </a:cubicBezTo>
                <a:cubicBezTo>
                  <a:pt x="827" y="1832"/>
                  <a:pt x="947" y="1970"/>
                  <a:pt x="1085" y="2095"/>
                </a:cubicBezTo>
                <a:cubicBezTo>
                  <a:pt x="1314" y="2303"/>
                  <a:pt x="1515" y="2403"/>
                  <a:pt x="1735" y="2420"/>
                </a:cubicBezTo>
                <a:cubicBezTo>
                  <a:pt x="1986" y="2439"/>
                  <a:pt x="2227" y="2369"/>
                  <a:pt x="2461" y="2302"/>
                </a:cubicBezTo>
                <a:cubicBezTo>
                  <a:pt x="2725" y="2227"/>
                  <a:pt x="2973" y="2156"/>
                  <a:pt x="3197" y="2226"/>
                </a:cubicBezTo>
                <a:cubicBezTo>
                  <a:pt x="3316" y="2263"/>
                  <a:pt x="3419" y="2338"/>
                  <a:pt x="3512" y="2454"/>
                </a:cubicBezTo>
                <a:cubicBezTo>
                  <a:pt x="3615" y="2583"/>
                  <a:pt x="3703" y="2761"/>
                  <a:pt x="3783" y="2997"/>
                </a:cubicBezTo>
                <a:lnTo>
                  <a:pt x="3781" y="299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5" name="Freeform 72"/>
          <p:cNvSpPr/>
          <p:nvPr/>
        </p:nvSpPr>
        <p:spPr bwMode="auto">
          <a:xfrm rot="20039755">
            <a:off x="979103" y="-420482"/>
            <a:ext cx="10540951" cy="8516666"/>
          </a:xfrm>
          <a:custGeom>
            <a:avLst/>
            <a:gdLst>
              <a:gd name="T0" fmla="*/ 3708 w 3710"/>
              <a:gd name="T1" fmla="*/ 2997 h 2997"/>
              <a:gd name="T2" fmla="*/ 3239 w 3710"/>
              <a:gd name="T3" fmla="*/ 2264 h 2997"/>
              <a:gd name="T4" fmla="*/ 2396 w 3710"/>
              <a:gd name="T5" fmla="*/ 2341 h 2997"/>
              <a:gd name="T6" fmla="*/ 1675 w 3710"/>
              <a:gd name="T7" fmla="*/ 2502 h 2997"/>
              <a:gd name="T8" fmla="*/ 1636 w 3710"/>
              <a:gd name="T9" fmla="*/ 2501 h 2997"/>
              <a:gd name="T10" fmla="*/ 1279 w 3710"/>
              <a:gd name="T11" fmla="*/ 2407 h 2997"/>
              <a:gd name="T12" fmla="*/ 977 w 3710"/>
              <a:gd name="T13" fmla="*/ 2188 h 2997"/>
              <a:gd name="T14" fmla="*/ 584 w 3710"/>
              <a:gd name="T15" fmla="*/ 1731 h 2997"/>
              <a:gd name="T16" fmla="*/ 380 w 3710"/>
              <a:gd name="T17" fmla="*/ 1391 h 2997"/>
              <a:gd name="T18" fmla="*/ 181 w 3710"/>
              <a:gd name="T19" fmla="*/ 925 h 2997"/>
              <a:gd name="T20" fmla="*/ 49 w 3710"/>
              <a:gd name="T21" fmla="*/ 429 h 2997"/>
              <a:gd name="T22" fmla="*/ 46 w 3710"/>
              <a:gd name="T23" fmla="*/ 0 h 2997"/>
              <a:gd name="T24" fmla="*/ 48 w 3710"/>
              <a:gd name="T25" fmla="*/ 1 h 2997"/>
              <a:gd name="T26" fmla="*/ 183 w 3710"/>
              <a:gd name="T27" fmla="*/ 924 h 2997"/>
              <a:gd name="T28" fmla="*/ 586 w 3710"/>
              <a:gd name="T29" fmla="*/ 1730 h 2997"/>
              <a:gd name="T30" fmla="*/ 978 w 3710"/>
              <a:gd name="T31" fmla="*/ 2186 h 2997"/>
              <a:gd name="T32" fmla="*/ 1636 w 3710"/>
              <a:gd name="T33" fmla="*/ 2500 h 2997"/>
              <a:gd name="T34" fmla="*/ 1675 w 3710"/>
              <a:gd name="T35" fmla="*/ 2500 h 2997"/>
              <a:gd name="T36" fmla="*/ 2395 w 3710"/>
              <a:gd name="T37" fmla="*/ 2340 h 2997"/>
              <a:gd name="T38" fmla="*/ 2842 w 3710"/>
              <a:gd name="T39" fmla="*/ 2214 h 2997"/>
              <a:gd name="T40" fmla="*/ 3240 w 3710"/>
              <a:gd name="T41" fmla="*/ 2262 h 2997"/>
              <a:gd name="T42" fmla="*/ 3495 w 3710"/>
              <a:gd name="T43" fmla="*/ 2505 h 2997"/>
              <a:gd name="T44" fmla="*/ 3710 w 3710"/>
              <a:gd name="T45" fmla="*/ 2997 h 2997"/>
              <a:gd name="T46" fmla="*/ 3708 w 3710"/>
              <a:gd name="T47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10" h="2997">
                <a:moveTo>
                  <a:pt x="3708" y="2997"/>
                </a:moveTo>
                <a:cubicBezTo>
                  <a:pt x="3589" y="2605"/>
                  <a:pt x="3436" y="2365"/>
                  <a:pt x="3239" y="2264"/>
                </a:cubicBezTo>
                <a:cubicBezTo>
                  <a:pt x="2994" y="2138"/>
                  <a:pt x="2703" y="2237"/>
                  <a:pt x="2396" y="2341"/>
                </a:cubicBezTo>
                <a:cubicBezTo>
                  <a:pt x="2163" y="2421"/>
                  <a:pt x="1923" y="2502"/>
                  <a:pt x="1675" y="2502"/>
                </a:cubicBezTo>
                <a:cubicBezTo>
                  <a:pt x="1662" y="2502"/>
                  <a:pt x="1649" y="2502"/>
                  <a:pt x="1636" y="2501"/>
                </a:cubicBezTo>
                <a:cubicBezTo>
                  <a:pt x="1512" y="2497"/>
                  <a:pt x="1395" y="2466"/>
                  <a:pt x="1279" y="2407"/>
                </a:cubicBezTo>
                <a:cubicBezTo>
                  <a:pt x="1180" y="2357"/>
                  <a:pt x="1081" y="2285"/>
                  <a:pt x="977" y="2188"/>
                </a:cubicBezTo>
                <a:cubicBezTo>
                  <a:pt x="832" y="2052"/>
                  <a:pt x="709" y="1895"/>
                  <a:pt x="584" y="1731"/>
                </a:cubicBezTo>
                <a:cubicBezTo>
                  <a:pt x="522" y="1649"/>
                  <a:pt x="450" y="1528"/>
                  <a:pt x="380" y="1391"/>
                </a:cubicBezTo>
                <a:cubicBezTo>
                  <a:pt x="306" y="1244"/>
                  <a:pt x="237" y="1083"/>
                  <a:pt x="181" y="925"/>
                </a:cubicBezTo>
                <a:cubicBezTo>
                  <a:pt x="118" y="747"/>
                  <a:pt x="73" y="580"/>
                  <a:pt x="49" y="429"/>
                </a:cubicBezTo>
                <a:cubicBezTo>
                  <a:pt x="21" y="258"/>
                  <a:pt x="20" y="114"/>
                  <a:pt x="46" y="0"/>
                </a:cubicBezTo>
                <a:cubicBezTo>
                  <a:pt x="48" y="1"/>
                  <a:pt x="48" y="1"/>
                  <a:pt x="48" y="1"/>
                </a:cubicBezTo>
                <a:cubicBezTo>
                  <a:pt x="0" y="214"/>
                  <a:pt x="47" y="542"/>
                  <a:pt x="183" y="924"/>
                </a:cubicBezTo>
                <a:cubicBezTo>
                  <a:pt x="292" y="1232"/>
                  <a:pt x="454" y="1556"/>
                  <a:pt x="586" y="1730"/>
                </a:cubicBezTo>
                <a:cubicBezTo>
                  <a:pt x="710" y="1893"/>
                  <a:pt x="834" y="2051"/>
                  <a:pt x="978" y="2186"/>
                </a:cubicBezTo>
                <a:cubicBezTo>
                  <a:pt x="1198" y="2392"/>
                  <a:pt x="1407" y="2492"/>
                  <a:pt x="1636" y="2500"/>
                </a:cubicBezTo>
                <a:cubicBezTo>
                  <a:pt x="1649" y="2500"/>
                  <a:pt x="1662" y="2500"/>
                  <a:pt x="1675" y="2500"/>
                </a:cubicBezTo>
                <a:cubicBezTo>
                  <a:pt x="1923" y="2500"/>
                  <a:pt x="2163" y="2419"/>
                  <a:pt x="2395" y="2340"/>
                </a:cubicBezTo>
                <a:cubicBezTo>
                  <a:pt x="2552" y="2286"/>
                  <a:pt x="2700" y="2236"/>
                  <a:pt x="2842" y="2214"/>
                </a:cubicBezTo>
                <a:cubicBezTo>
                  <a:pt x="3001" y="2189"/>
                  <a:pt x="3128" y="2205"/>
                  <a:pt x="3240" y="2262"/>
                </a:cubicBezTo>
                <a:cubicBezTo>
                  <a:pt x="3336" y="2312"/>
                  <a:pt x="3420" y="2391"/>
                  <a:pt x="3495" y="2505"/>
                </a:cubicBezTo>
                <a:cubicBezTo>
                  <a:pt x="3577" y="2629"/>
                  <a:pt x="3647" y="2790"/>
                  <a:pt x="3710" y="2997"/>
                </a:cubicBezTo>
                <a:lnTo>
                  <a:pt x="3708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6" name="Freeform 74"/>
          <p:cNvSpPr/>
          <p:nvPr/>
        </p:nvSpPr>
        <p:spPr bwMode="auto">
          <a:xfrm rot="20039755">
            <a:off x="887605" y="-363826"/>
            <a:ext cx="10491666" cy="8516666"/>
          </a:xfrm>
          <a:custGeom>
            <a:avLst/>
            <a:gdLst>
              <a:gd name="T0" fmla="*/ 3691 w 3693"/>
              <a:gd name="T1" fmla="*/ 2997 h 2997"/>
              <a:gd name="T2" fmla="*/ 3232 w 3693"/>
              <a:gd name="T3" fmla="*/ 2255 h 2997"/>
              <a:gd name="T4" fmla="*/ 2364 w 3693"/>
              <a:gd name="T5" fmla="*/ 2362 h 2997"/>
              <a:gd name="T6" fmla="*/ 1602 w 3693"/>
              <a:gd name="T7" fmla="*/ 2555 h 2997"/>
              <a:gd name="T8" fmla="*/ 1240 w 3693"/>
              <a:gd name="T9" fmla="*/ 2471 h 2997"/>
              <a:gd name="T10" fmla="*/ 938 w 3693"/>
              <a:gd name="T11" fmla="*/ 2248 h 2997"/>
              <a:gd name="T12" fmla="*/ 553 w 3693"/>
              <a:gd name="T13" fmla="*/ 1776 h 2997"/>
              <a:gd name="T14" fmla="*/ 166 w 3693"/>
              <a:gd name="T15" fmla="*/ 938 h 2997"/>
              <a:gd name="T16" fmla="*/ 45 w 3693"/>
              <a:gd name="T17" fmla="*/ 430 h 2997"/>
              <a:gd name="T18" fmla="*/ 54 w 3693"/>
              <a:gd name="T19" fmla="*/ 0 h 2997"/>
              <a:gd name="T20" fmla="*/ 56 w 3693"/>
              <a:gd name="T21" fmla="*/ 1 h 2997"/>
              <a:gd name="T22" fmla="*/ 168 w 3693"/>
              <a:gd name="T23" fmla="*/ 937 h 2997"/>
              <a:gd name="T24" fmla="*/ 555 w 3693"/>
              <a:gd name="T25" fmla="*/ 1775 h 2997"/>
              <a:gd name="T26" fmla="*/ 939 w 3693"/>
              <a:gd name="T27" fmla="*/ 2247 h 2997"/>
              <a:gd name="T28" fmla="*/ 1586 w 3693"/>
              <a:gd name="T29" fmla="*/ 2553 h 2997"/>
              <a:gd name="T30" fmla="*/ 1602 w 3693"/>
              <a:gd name="T31" fmla="*/ 2553 h 2997"/>
              <a:gd name="T32" fmla="*/ 2364 w 3693"/>
              <a:gd name="T33" fmla="*/ 2360 h 2997"/>
              <a:gd name="T34" fmla="*/ 2826 w 3693"/>
              <a:gd name="T35" fmla="*/ 2214 h 2997"/>
              <a:gd name="T36" fmla="*/ 3233 w 3693"/>
              <a:gd name="T37" fmla="*/ 2253 h 2997"/>
              <a:gd name="T38" fmla="*/ 3486 w 3693"/>
              <a:gd name="T39" fmla="*/ 2497 h 2997"/>
              <a:gd name="T40" fmla="*/ 3693 w 3693"/>
              <a:gd name="T41" fmla="*/ 2997 h 2997"/>
              <a:gd name="T42" fmla="*/ 3691 w 3693"/>
              <a:gd name="T43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93" h="2997">
                <a:moveTo>
                  <a:pt x="3691" y="2997"/>
                </a:moveTo>
                <a:cubicBezTo>
                  <a:pt x="3579" y="2597"/>
                  <a:pt x="3429" y="2354"/>
                  <a:pt x="3232" y="2255"/>
                </a:cubicBezTo>
                <a:cubicBezTo>
                  <a:pt x="2984" y="2129"/>
                  <a:pt x="2683" y="2242"/>
                  <a:pt x="2364" y="2362"/>
                </a:cubicBezTo>
                <a:cubicBezTo>
                  <a:pt x="2119" y="2454"/>
                  <a:pt x="1865" y="2549"/>
                  <a:pt x="1602" y="2555"/>
                </a:cubicBezTo>
                <a:cubicBezTo>
                  <a:pt x="1476" y="2557"/>
                  <a:pt x="1358" y="2530"/>
                  <a:pt x="1240" y="2471"/>
                </a:cubicBezTo>
                <a:cubicBezTo>
                  <a:pt x="1141" y="2421"/>
                  <a:pt x="1042" y="2348"/>
                  <a:pt x="938" y="2248"/>
                </a:cubicBezTo>
                <a:cubicBezTo>
                  <a:pt x="802" y="2118"/>
                  <a:pt x="685" y="1965"/>
                  <a:pt x="553" y="1776"/>
                </a:cubicBezTo>
                <a:cubicBezTo>
                  <a:pt x="425" y="1592"/>
                  <a:pt x="269" y="1255"/>
                  <a:pt x="166" y="938"/>
                </a:cubicBezTo>
                <a:cubicBezTo>
                  <a:pt x="107" y="753"/>
                  <a:pt x="66" y="582"/>
                  <a:pt x="45" y="430"/>
                </a:cubicBezTo>
                <a:cubicBezTo>
                  <a:pt x="21" y="256"/>
                  <a:pt x="24" y="112"/>
                  <a:pt x="54" y="0"/>
                </a:cubicBezTo>
                <a:cubicBezTo>
                  <a:pt x="56" y="1"/>
                  <a:pt x="56" y="1"/>
                  <a:pt x="56" y="1"/>
                </a:cubicBezTo>
                <a:cubicBezTo>
                  <a:pt x="0" y="209"/>
                  <a:pt x="40" y="541"/>
                  <a:pt x="168" y="937"/>
                </a:cubicBezTo>
                <a:cubicBezTo>
                  <a:pt x="271" y="1254"/>
                  <a:pt x="426" y="1591"/>
                  <a:pt x="555" y="1775"/>
                </a:cubicBezTo>
                <a:cubicBezTo>
                  <a:pt x="687" y="1964"/>
                  <a:pt x="803" y="2117"/>
                  <a:pt x="939" y="2247"/>
                </a:cubicBezTo>
                <a:cubicBezTo>
                  <a:pt x="1157" y="2455"/>
                  <a:pt x="1363" y="2553"/>
                  <a:pt x="1586" y="2553"/>
                </a:cubicBezTo>
                <a:cubicBezTo>
                  <a:pt x="1592" y="2553"/>
                  <a:pt x="1597" y="2553"/>
                  <a:pt x="1602" y="2553"/>
                </a:cubicBezTo>
                <a:cubicBezTo>
                  <a:pt x="1864" y="2547"/>
                  <a:pt x="2118" y="2452"/>
                  <a:pt x="2364" y="2360"/>
                </a:cubicBezTo>
                <a:cubicBezTo>
                  <a:pt x="2526" y="2299"/>
                  <a:pt x="2680" y="2241"/>
                  <a:pt x="2826" y="2214"/>
                </a:cubicBezTo>
                <a:cubicBezTo>
                  <a:pt x="2990" y="2183"/>
                  <a:pt x="3119" y="2196"/>
                  <a:pt x="3233" y="2253"/>
                </a:cubicBezTo>
                <a:cubicBezTo>
                  <a:pt x="3329" y="2302"/>
                  <a:pt x="3412" y="2381"/>
                  <a:pt x="3486" y="2497"/>
                </a:cubicBezTo>
                <a:cubicBezTo>
                  <a:pt x="3566" y="2622"/>
                  <a:pt x="3634" y="2786"/>
                  <a:pt x="3693" y="2997"/>
                </a:cubicBezTo>
                <a:lnTo>
                  <a:pt x="3691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7" name="Freeform 81"/>
          <p:cNvSpPr/>
          <p:nvPr/>
        </p:nvSpPr>
        <p:spPr bwMode="auto">
          <a:xfrm rot="20039755">
            <a:off x="527411" y="-18048"/>
            <a:ext cx="10275294" cy="8509454"/>
          </a:xfrm>
          <a:custGeom>
            <a:avLst/>
            <a:gdLst>
              <a:gd name="T0" fmla="*/ 3615 w 3617"/>
              <a:gd name="T1" fmla="*/ 2995 h 2995"/>
              <a:gd name="T2" fmla="*/ 3442 w 3617"/>
              <a:gd name="T3" fmla="*/ 2490 h 2995"/>
              <a:gd name="T4" fmla="*/ 3211 w 3617"/>
              <a:gd name="T5" fmla="*/ 2252 h 2995"/>
              <a:gd name="T6" fmla="*/ 2805 w 3617"/>
              <a:gd name="T7" fmla="*/ 2243 h 2995"/>
              <a:gd name="T8" fmla="*/ 2325 w 3617"/>
              <a:gd name="T9" fmla="*/ 2445 h 2995"/>
              <a:gd name="T10" fmla="*/ 1464 w 3617"/>
              <a:gd name="T11" fmla="*/ 2740 h 2995"/>
              <a:gd name="T12" fmla="*/ 783 w 3617"/>
              <a:gd name="T13" fmla="*/ 2459 h 2995"/>
              <a:gd name="T14" fmla="*/ 424 w 3617"/>
              <a:gd name="T15" fmla="*/ 1930 h 2995"/>
              <a:gd name="T16" fmla="*/ 96 w 3617"/>
              <a:gd name="T17" fmla="*/ 981 h 2995"/>
              <a:gd name="T18" fmla="*/ 10 w 3617"/>
              <a:gd name="T19" fmla="*/ 430 h 2995"/>
              <a:gd name="T20" fmla="*/ 61 w 3617"/>
              <a:gd name="T21" fmla="*/ 0 h 2995"/>
              <a:gd name="T22" fmla="*/ 63 w 3617"/>
              <a:gd name="T23" fmla="*/ 1 h 2995"/>
              <a:gd name="T24" fmla="*/ 12 w 3617"/>
              <a:gd name="T25" fmla="*/ 430 h 2995"/>
              <a:gd name="T26" fmla="*/ 98 w 3617"/>
              <a:gd name="T27" fmla="*/ 980 h 2995"/>
              <a:gd name="T28" fmla="*/ 426 w 3617"/>
              <a:gd name="T29" fmla="*/ 1930 h 2995"/>
              <a:gd name="T30" fmla="*/ 784 w 3617"/>
              <a:gd name="T31" fmla="*/ 2458 h 2995"/>
              <a:gd name="T32" fmla="*/ 1464 w 3617"/>
              <a:gd name="T33" fmla="*/ 2738 h 2995"/>
              <a:gd name="T34" fmla="*/ 2325 w 3617"/>
              <a:gd name="T35" fmla="*/ 2444 h 2995"/>
              <a:gd name="T36" fmla="*/ 2804 w 3617"/>
              <a:gd name="T37" fmla="*/ 2242 h 2995"/>
              <a:gd name="T38" fmla="*/ 3212 w 3617"/>
              <a:gd name="T39" fmla="*/ 2251 h 2995"/>
              <a:gd name="T40" fmla="*/ 3443 w 3617"/>
              <a:gd name="T41" fmla="*/ 2489 h 2995"/>
              <a:gd name="T42" fmla="*/ 3617 w 3617"/>
              <a:gd name="T43" fmla="*/ 2994 h 2995"/>
              <a:gd name="T44" fmla="*/ 3615 w 3617"/>
              <a:gd name="T45" fmla="*/ 2995 h 2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17" h="2995">
                <a:moveTo>
                  <a:pt x="3615" y="2995"/>
                </a:moveTo>
                <a:cubicBezTo>
                  <a:pt x="3569" y="2780"/>
                  <a:pt x="3512" y="2614"/>
                  <a:pt x="3442" y="2490"/>
                </a:cubicBezTo>
                <a:cubicBezTo>
                  <a:pt x="3376" y="2374"/>
                  <a:pt x="3301" y="2296"/>
                  <a:pt x="3211" y="2252"/>
                </a:cubicBezTo>
                <a:cubicBezTo>
                  <a:pt x="3101" y="2199"/>
                  <a:pt x="2972" y="2196"/>
                  <a:pt x="2805" y="2243"/>
                </a:cubicBezTo>
                <a:cubicBezTo>
                  <a:pt x="2656" y="2286"/>
                  <a:pt x="2495" y="2363"/>
                  <a:pt x="2325" y="2445"/>
                </a:cubicBezTo>
                <a:cubicBezTo>
                  <a:pt x="2048" y="2579"/>
                  <a:pt x="1761" y="2718"/>
                  <a:pt x="1464" y="2740"/>
                </a:cubicBezTo>
                <a:cubicBezTo>
                  <a:pt x="1207" y="2758"/>
                  <a:pt x="984" y="2667"/>
                  <a:pt x="783" y="2459"/>
                </a:cubicBezTo>
                <a:cubicBezTo>
                  <a:pt x="661" y="2334"/>
                  <a:pt x="547" y="2166"/>
                  <a:pt x="424" y="1930"/>
                </a:cubicBezTo>
                <a:cubicBezTo>
                  <a:pt x="328" y="1745"/>
                  <a:pt x="189" y="1380"/>
                  <a:pt x="96" y="981"/>
                </a:cubicBezTo>
                <a:cubicBezTo>
                  <a:pt x="48" y="775"/>
                  <a:pt x="19" y="590"/>
                  <a:pt x="10" y="430"/>
                </a:cubicBezTo>
                <a:cubicBezTo>
                  <a:pt x="0" y="247"/>
                  <a:pt x="18" y="102"/>
                  <a:pt x="61" y="0"/>
                </a:cubicBezTo>
                <a:cubicBezTo>
                  <a:pt x="63" y="1"/>
                  <a:pt x="63" y="1"/>
                  <a:pt x="63" y="1"/>
                </a:cubicBezTo>
                <a:cubicBezTo>
                  <a:pt x="19" y="103"/>
                  <a:pt x="2" y="247"/>
                  <a:pt x="12" y="430"/>
                </a:cubicBezTo>
                <a:cubicBezTo>
                  <a:pt x="21" y="589"/>
                  <a:pt x="50" y="775"/>
                  <a:pt x="98" y="980"/>
                </a:cubicBezTo>
                <a:cubicBezTo>
                  <a:pt x="191" y="1379"/>
                  <a:pt x="330" y="1744"/>
                  <a:pt x="426" y="1930"/>
                </a:cubicBezTo>
                <a:cubicBezTo>
                  <a:pt x="549" y="2165"/>
                  <a:pt x="662" y="2333"/>
                  <a:pt x="784" y="2458"/>
                </a:cubicBezTo>
                <a:cubicBezTo>
                  <a:pt x="985" y="2665"/>
                  <a:pt x="1207" y="2756"/>
                  <a:pt x="1464" y="2738"/>
                </a:cubicBezTo>
                <a:cubicBezTo>
                  <a:pt x="1760" y="2716"/>
                  <a:pt x="2047" y="2578"/>
                  <a:pt x="2325" y="2444"/>
                </a:cubicBezTo>
                <a:cubicBezTo>
                  <a:pt x="2495" y="2362"/>
                  <a:pt x="2655" y="2284"/>
                  <a:pt x="2804" y="2242"/>
                </a:cubicBezTo>
                <a:cubicBezTo>
                  <a:pt x="2972" y="2194"/>
                  <a:pt x="3101" y="2197"/>
                  <a:pt x="3212" y="2251"/>
                </a:cubicBezTo>
                <a:cubicBezTo>
                  <a:pt x="3302" y="2295"/>
                  <a:pt x="3378" y="2373"/>
                  <a:pt x="3443" y="2489"/>
                </a:cubicBezTo>
                <a:cubicBezTo>
                  <a:pt x="3514" y="2614"/>
                  <a:pt x="3571" y="2779"/>
                  <a:pt x="3617" y="2994"/>
                </a:cubicBezTo>
                <a:lnTo>
                  <a:pt x="3615" y="299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3703320" y="251460"/>
            <a:ext cx="3924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Attention In GNN</a:t>
            </a:r>
            <a:endParaRPr lang="en-US" altLang="zh-CN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" y="2385695"/>
            <a:ext cx="4735830" cy="321119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767840" y="4476115"/>
            <a:ext cx="738505" cy="13563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017010" y="5093335"/>
            <a:ext cx="143510" cy="7391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2859405" y="5005070"/>
            <a:ext cx="308610" cy="11137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26210" y="5832475"/>
            <a:ext cx="73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buy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2506345" y="6118860"/>
            <a:ext cx="106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buy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3703320" y="5832475"/>
            <a:ext cx="1201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not buy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25" y="2385695"/>
            <a:ext cx="4528820" cy="323850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8582025" y="5005070"/>
            <a:ext cx="0" cy="9372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061960" y="6026785"/>
            <a:ext cx="1040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toxic</a:t>
            </a:r>
            <a:r>
              <a:rPr lang="zh-CN" altLang="en-US" sz="2400"/>
              <a:t>！</a:t>
            </a:r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862965" y="1442085"/>
            <a:ext cx="23799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Result</a:t>
            </a:r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bldLvl="0" animBg="1"/>
      <p:bldP spid="474" grpId="0" bldLvl="0" animBg="1"/>
      <p:bldP spid="475" grpId="0" bldLvl="0" animBg="1"/>
      <p:bldP spid="476" grpId="0" bldLvl="0" animBg="1"/>
      <p:bldP spid="477" grpId="0" bldLvl="0" animBg="1"/>
      <p:bldP spid="132" grpId="0"/>
      <p:bldP spid="13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Freeform 66"/>
          <p:cNvSpPr/>
          <p:nvPr/>
        </p:nvSpPr>
        <p:spPr bwMode="auto">
          <a:xfrm rot="20039755">
            <a:off x="1179436" y="-269448"/>
            <a:ext cx="10679189" cy="8521474"/>
          </a:xfrm>
          <a:custGeom>
            <a:avLst/>
            <a:gdLst>
              <a:gd name="T0" fmla="*/ 3758 w 3759"/>
              <a:gd name="T1" fmla="*/ 2999 h 2999"/>
              <a:gd name="T2" fmla="*/ 3155 w 3759"/>
              <a:gd name="T3" fmla="*/ 2230 h 2999"/>
              <a:gd name="T4" fmla="*/ 2432 w 3759"/>
              <a:gd name="T5" fmla="*/ 2266 h 2999"/>
              <a:gd name="T6" fmla="*/ 1875 w 3759"/>
              <a:gd name="T7" fmla="*/ 2350 h 2999"/>
              <a:gd name="T8" fmla="*/ 1738 w 3759"/>
              <a:gd name="T9" fmla="*/ 2343 h 2999"/>
              <a:gd name="T10" fmla="*/ 1094 w 3759"/>
              <a:gd name="T11" fmla="*/ 2006 h 2999"/>
              <a:gd name="T12" fmla="*/ 767 w 3759"/>
              <a:gd name="T13" fmla="*/ 1688 h 2999"/>
              <a:gd name="T14" fmla="*/ 679 w 3759"/>
              <a:gd name="T15" fmla="*/ 1598 h 2999"/>
              <a:gd name="T16" fmla="*/ 225 w 3759"/>
              <a:gd name="T17" fmla="*/ 887 h 2999"/>
              <a:gd name="T18" fmla="*/ 62 w 3759"/>
              <a:gd name="T19" fmla="*/ 428 h 2999"/>
              <a:gd name="T20" fmla="*/ 24 w 3759"/>
              <a:gd name="T21" fmla="*/ 0 h 2999"/>
              <a:gd name="T22" fmla="*/ 26 w 3759"/>
              <a:gd name="T23" fmla="*/ 0 h 2999"/>
              <a:gd name="T24" fmla="*/ 227 w 3759"/>
              <a:gd name="T25" fmla="*/ 886 h 2999"/>
              <a:gd name="T26" fmla="*/ 680 w 3759"/>
              <a:gd name="T27" fmla="*/ 1596 h 2999"/>
              <a:gd name="T28" fmla="*/ 768 w 3759"/>
              <a:gd name="T29" fmla="*/ 1687 h 2999"/>
              <a:gd name="T30" fmla="*/ 1095 w 3759"/>
              <a:gd name="T31" fmla="*/ 2005 h 2999"/>
              <a:gd name="T32" fmla="*/ 1738 w 3759"/>
              <a:gd name="T33" fmla="*/ 2341 h 2999"/>
              <a:gd name="T34" fmla="*/ 2431 w 3759"/>
              <a:gd name="T35" fmla="*/ 2264 h 2999"/>
              <a:gd name="T36" fmla="*/ 3155 w 3759"/>
              <a:gd name="T37" fmla="*/ 2228 h 2999"/>
              <a:gd name="T38" fmla="*/ 3475 w 3759"/>
              <a:gd name="T39" fmla="*/ 2463 h 2999"/>
              <a:gd name="T40" fmla="*/ 3759 w 3759"/>
              <a:gd name="T41" fmla="*/ 2998 h 2999"/>
              <a:gd name="T42" fmla="*/ 3758 w 3759"/>
              <a:gd name="T43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9" h="2999">
                <a:moveTo>
                  <a:pt x="3758" y="2999"/>
                </a:moveTo>
                <a:cubicBezTo>
                  <a:pt x="3596" y="2562"/>
                  <a:pt x="3404" y="2317"/>
                  <a:pt x="3155" y="2230"/>
                </a:cubicBezTo>
                <a:cubicBezTo>
                  <a:pt x="2932" y="2151"/>
                  <a:pt x="2689" y="2207"/>
                  <a:pt x="2432" y="2266"/>
                </a:cubicBezTo>
                <a:cubicBezTo>
                  <a:pt x="2251" y="2308"/>
                  <a:pt x="2066" y="2350"/>
                  <a:pt x="1875" y="2350"/>
                </a:cubicBezTo>
                <a:cubicBezTo>
                  <a:pt x="1830" y="2350"/>
                  <a:pt x="1784" y="2348"/>
                  <a:pt x="1738" y="2343"/>
                </a:cubicBezTo>
                <a:cubicBezTo>
                  <a:pt x="1473" y="2311"/>
                  <a:pt x="1263" y="2155"/>
                  <a:pt x="1094" y="2006"/>
                </a:cubicBezTo>
                <a:cubicBezTo>
                  <a:pt x="979" y="1906"/>
                  <a:pt x="871" y="1795"/>
                  <a:pt x="767" y="1688"/>
                </a:cubicBezTo>
                <a:cubicBezTo>
                  <a:pt x="738" y="1658"/>
                  <a:pt x="708" y="1628"/>
                  <a:pt x="679" y="1598"/>
                </a:cubicBezTo>
                <a:cubicBezTo>
                  <a:pt x="532" y="1449"/>
                  <a:pt x="353" y="1170"/>
                  <a:pt x="225" y="887"/>
                </a:cubicBezTo>
                <a:cubicBezTo>
                  <a:pt x="152" y="727"/>
                  <a:pt x="97" y="572"/>
                  <a:pt x="62" y="428"/>
                </a:cubicBezTo>
                <a:cubicBezTo>
                  <a:pt x="23" y="266"/>
                  <a:pt x="10" y="122"/>
                  <a:pt x="2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229"/>
                  <a:pt x="71" y="544"/>
                  <a:pt x="227" y="886"/>
                </a:cubicBezTo>
                <a:cubicBezTo>
                  <a:pt x="355" y="1169"/>
                  <a:pt x="533" y="1447"/>
                  <a:pt x="680" y="1596"/>
                </a:cubicBezTo>
                <a:cubicBezTo>
                  <a:pt x="710" y="1626"/>
                  <a:pt x="739" y="1657"/>
                  <a:pt x="768" y="1687"/>
                </a:cubicBezTo>
                <a:cubicBezTo>
                  <a:pt x="873" y="1794"/>
                  <a:pt x="981" y="1905"/>
                  <a:pt x="1095" y="2005"/>
                </a:cubicBezTo>
                <a:cubicBezTo>
                  <a:pt x="1264" y="2153"/>
                  <a:pt x="1473" y="2309"/>
                  <a:pt x="1738" y="2341"/>
                </a:cubicBezTo>
                <a:cubicBezTo>
                  <a:pt x="1977" y="2369"/>
                  <a:pt x="2208" y="2316"/>
                  <a:pt x="2431" y="2264"/>
                </a:cubicBezTo>
                <a:cubicBezTo>
                  <a:pt x="2689" y="2205"/>
                  <a:pt x="2932" y="2149"/>
                  <a:pt x="3155" y="2228"/>
                </a:cubicBezTo>
                <a:cubicBezTo>
                  <a:pt x="3275" y="2270"/>
                  <a:pt x="3379" y="2347"/>
                  <a:pt x="3475" y="2463"/>
                </a:cubicBezTo>
                <a:cubicBezTo>
                  <a:pt x="3581" y="2592"/>
                  <a:pt x="3674" y="2767"/>
                  <a:pt x="3759" y="2998"/>
                </a:cubicBezTo>
                <a:lnTo>
                  <a:pt x="3758" y="29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3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4" name="Freeform 69"/>
          <p:cNvSpPr/>
          <p:nvPr/>
        </p:nvSpPr>
        <p:spPr bwMode="auto">
          <a:xfrm rot="20039755">
            <a:off x="956588" y="-367868"/>
            <a:ext cx="10748909" cy="8517869"/>
          </a:xfrm>
          <a:custGeom>
            <a:avLst/>
            <a:gdLst>
              <a:gd name="T0" fmla="*/ 3781 w 3783"/>
              <a:gd name="T1" fmla="*/ 2998 h 2998"/>
              <a:gd name="T2" fmla="*/ 3196 w 3783"/>
              <a:gd name="T3" fmla="*/ 2228 h 2998"/>
              <a:gd name="T4" fmla="*/ 2462 w 3783"/>
              <a:gd name="T5" fmla="*/ 2304 h 2998"/>
              <a:gd name="T6" fmla="*/ 1820 w 3783"/>
              <a:gd name="T7" fmla="*/ 2425 h 2998"/>
              <a:gd name="T8" fmla="*/ 1735 w 3783"/>
              <a:gd name="T9" fmla="*/ 2422 h 2998"/>
              <a:gd name="T10" fmla="*/ 1083 w 3783"/>
              <a:gd name="T11" fmla="*/ 2097 h 2998"/>
              <a:gd name="T12" fmla="*/ 698 w 3783"/>
              <a:gd name="T13" fmla="*/ 1686 h 2998"/>
              <a:gd name="T14" fmla="*/ 680 w 3783"/>
              <a:gd name="T15" fmla="*/ 1664 h 2998"/>
              <a:gd name="T16" fmla="*/ 251 w 3783"/>
              <a:gd name="T17" fmla="*/ 906 h 2998"/>
              <a:gd name="T18" fmla="*/ 104 w 3783"/>
              <a:gd name="T19" fmla="*/ 428 h 2998"/>
              <a:gd name="T20" fmla="*/ 83 w 3783"/>
              <a:gd name="T21" fmla="*/ 0 h 2998"/>
              <a:gd name="T22" fmla="*/ 85 w 3783"/>
              <a:gd name="T23" fmla="*/ 0 h 2998"/>
              <a:gd name="T24" fmla="*/ 681 w 3783"/>
              <a:gd name="T25" fmla="*/ 1663 h 2998"/>
              <a:gd name="T26" fmla="*/ 700 w 3783"/>
              <a:gd name="T27" fmla="*/ 1685 h 2998"/>
              <a:gd name="T28" fmla="*/ 1085 w 3783"/>
              <a:gd name="T29" fmla="*/ 2095 h 2998"/>
              <a:gd name="T30" fmla="*/ 1735 w 3783"/>
              <a:gd name="T31" fmla="*/ 2420 h 2998"/>
              <a:gd name="T32" fmla="*/ 2461 w 3783"/>
              <a:gd name="T33" fmla="*/ 2302 h 2998"/>
              <a:gd name="T34" fmla="*/ 3197 w 3783"/>
              <a:gd name="T35" fmla="*/ 2226 h 2998"/>
              <a:gd name="T36" fmla="*/ 3512 w 3783"/>
              <a:gd name="T37" fmla="*/ 2454 h 2998"/>
              <a:gd name="T38" fmla="*/ 3783 w 3783"/>
              <a:gd name="T39" fmla="*/ 2997 h 2998"/>
              <a:gd name="T40" fmla="*/ 3781 w 3783"/>
              <a:gd name="T41" fmla="*/ 2998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83" h="2998">
                <a:moveTo>
                  <a:pt x="3781" y="2998"/>
                </a:moveTo>
                <a:cubicBezTo>
                  <a:pt x="3631" y="2551"/>
                  <a:pt x="3445" y="2306"/>
                  <a:pt x="3196" y="2228"/>
                </a:cubicBezTo>
                <a:cubicBezTo>
                  <a:pt x="2973" y="2158"/>
                  <a:pt x="2725" y="2229"/>
                  <a:pt x="2462" y="2304"/>
                </a:cubicBezTo>
                <a:cubicBezTo>
                  <a:pt x="2254" y="2364"/>
                  <a:pt x="2041" y="2425"/>
                  <a:pt x="1820" y="2425"/>
                </a:cubicBezTo>
                <a:cubicBezTo>
                  <a:pt x="1792" y="2425"/>
                  <a:pt x="1764" y="2424"/>
                  <a:pt x="1735" y="2422"/>
                </a:cubicBezTo>
                <a:cubicBezTo>
                  <a:pt x="1514" y="2405"/>
                  <a:pt x="1313" y="2305"/>
                  <a:pt x="1083" y="2097"/>
                </a:cubicBezTo>
                <a:cubicBezTo>
                  <a:pt x="945" y="1972"/>
                  <a:pt x="825" y="1833"/>
                  <a:pt x="698" y="1686"/>
                </a:cubicBezTo>
                <a:cubicBezTo>
                  <a:pt x="680" y="1664"/>
                  <a:pt x="680" y="1664"/>
                  <a:pt x="680" y="1664"/>
                </a:cubicBezTo>
                <a:cubicBezTo>
                  <a:pt x="539" y="1502"/>
                  <a:pt x="371" y="1204"/>
                  <a:pt x="251" y="906"/>
                </a:cubicBezTo>
                <a:cubicBezTo>
                  <a:pt x="183" y="737"/>
                  <a:pt x="133" y="576"/>
                  <a:pt x="104" y="428"/>
                </a:cubicBezTo>
                <a:cubicBezTo>
                  <a:pt x="70" y="262"/>
                  <a:pt x="63" y="118"/>
                  <a:pt x="83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0" y="505"/>
                  <a:pt x="423" y="1364"/>
                  <a:pt x="681" y="1663"/>
                </a:cubicBezTo>
                <a:cubicBezTo>
                  <a:pt x="700" y="1685"/>
                  <a:pt x="700" y="1685"/>
                  <a:pt x="700" y="1685"/>
                </a:cubicBezTo>
                <a:cubicBezTo>
                  <a:pt x="827" y="1832"/>
                  <a:pt x="947" y="1970"/>
                  <a:pt x="1085" y="2095"/>
                </a:cubicBezTo>
                <a:cubicBezTo>
                  <a:pt x="1314" y="2303"/>
                  <a:pt x="1515" y="2403"/>
                  <a:pt x="1735" y="2420"/>
                </a:cubicBezTo>
                <a:cubicBezTo>
                  <a:pt x="1986" y="2439"/>
                  <a:pt x="2227" y="2369"/>
                  <a:pt x="2461" y="2302"/>
                </a:cubicBezTo>
                <a:cubicBezTo>
                  <a:pt x="2725" y="2227"/>
                  <a:pt x="2973" y="2156"/>
                  <a:pt x="3197" y="2226"/>
                </a:cubicBezTo>
                <a:cubicBezTo>
                  <a:pt x="3316" y="2263"/>
                  <a:pt x="3419" y="2338"/>
                  <a:pt x="3512" y="2454"/>
                </a:cubicBezTo>
                <a:cubicBezTo>
                  <a:pt x="3615" y="2583"/>
                  <a:pt x="3703" y="2761"/>
                  <a:pt x="3783" y="2997"/>
                </a:cubicBezTo>
                <a:lnTo>
                  <a:pt x="3781" y="299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5" name="Freeform 72"/>
          <p:cNvSpPr/>
          <p:nvPr/>
        </p:nvSpPr>
        <p:spPr bwMode="auto">
          <a:xfrm rot="20039755">
            <a:off x="979103" y="-420482"/>
            <a:ext cx="10540951" cy="8516666"/>
          </a:xfrm>
          <a:custGeom>
            <a:avLst/>
            <a:gdLst>
              <a:gd name="T0" fmla="*/ 3708 w 3710"/>
              <a:gd name="T1" fmla="*/ 2997 h 2997"/>
              <a:gd name="T2" fmla="*/ 3239 w 3710"/>
              <a:gd name="T3" fmla="*/ 2264 h 2997"/>
              <a:gd name="T4" fmla="*/ 2396 w 3710"/>
              <a:gd name="T5" fmla="*/ 2341 h 2997"/>
              <a:gd name="T6" fmla="*/ 1675 w 3710"/>
              <a:gd name="T7" fmla="*/ 2502 h 2997"/>
              <a:gd name="T8" fmla="*/ 1636 w 3710"/>
              <a:gd name="T9" fmla="*/ 2501 h 2997"/>
              <a:gd name="T10" fmla="*/ 1279 w 3710"/>
              <a:gd name="T11" fmla="*/ 2407 h 2997"/>
              <a:gd name="T12" fmla="*/ 977 w 3710"/>
              <a:gd name="T13" fmla="*/ 2188 h 2997"/>
              <a:gd name="T14" fmla="*/ 584 w 3710"/>
              <a:gd name="T15" fmla="*/ 1731 h 2997"/>
              <a:gd name="T16" fmla="*/ 380 w 3710"/>
              <a:gd name="T17" fmla="*/ 1391 h 2997"/>
              <a:gd name="T18" fmla="*/ 181 w 3710"/>
              <a:gd name="T19" fmla="*/ 925 h 2997"/>
              <a:gd name="T20" fmla="*/ 49 w 3710"/>
              <a:gd name="T21" fmla="*/ 429 h 2997"/>
              <a:gd name="T22" fmla="*/ 46 w 3710"/>
              <a:gd name="T23" fmla="*/ 0 h 2997"/>
              <a:gd name="T24" fmla="*/ 48 w 3710"/>
              <a:gd name="T25" fmla="*/ 1 h 2997"/>
              <a:gd name="T26" fmla="*/ 183 w 3710"/>
              <a:gd name="T27" fmla="*/ 924 h 2997"/>
              <a:gd name="T28" fmla="*/ 586 w 3710"/>
              <a:gd name="T29" fmla="*/ 1730 h 2997"/>
              <a:gd name="T30" fmla="*/ 978 w 3710"/>
              <a:gd name="T31" fmla="*/ 2186 h 2997"/>
              <a:gd name="T32" fmla="*/ 1636 w 3710"/>
              <a:gd name="T33" fmla="*/ 2500 h 2997"/>
              <a:gd name="T34" fmla="*/ 1675 w 3710"/>
              <a:gd name="T35" fmla="*/ 2500 h 2997"/>
              <a:gd name="T36" fmla="*/ 2395 w 3710"/>
              <a:gd name="T37" fmla="*/ 2340 h 2997"/>
              <a:gd name="T38" fmla="*/ 2842 w 3710"/>
              <a:gd name="T39" fmla="*/ 2214 h 2997"/>
              <a:gd name="T40" fmla="*/ 3240 w 3710"/>
              <a:gd name="T41" fmla="*/ 2262 h 2997"/>
              <a:gd name="T42" fmla="*/ 3495 w 3710"/>
              <a:gd name="T43" fmla="*/ 2505 h 2997"/>
              <a:gd name="T44" fmla="*/ 3710 w 3710"/>
              <a:gd name="T45" fmla="*/ 2997 h 2997"/>
              <a:gd name="T46" fmla="*/ 3708 w 3710"/>
              <a:gd name="T47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10" h="2997">
                <a:moveTo>
                  <a:pt x="3708" y="2997"/>
                </a:moveTo>
                <a:cubicBezTo>
                  <a:pt x="3589" y="2605"/>
                  <a:pt x="3436" y="2365"/>
                  <a:pt x="3239" y="2264"/>
                </a:cubicBezTo>
                <a:cubicBezTo>
                  <a:pt x="2994" y="2138"/>
                  <a:pt x="2703" y="2237"/>
                  <a:pt x="2396" y="2341"/>
                </a:cubicBezTo>
                <a:cubicBezTo>
                  <a:pt x="2163" y="2421"/>
                  <a:pt x="1923" y="2502"/>
                  <a:pt x="1675" y="2502"/>
                </a:cubicBezTo>
                <a:cubicBezTo>
                  <a:pt x="1662" y="2502"/>
                  <a:pt x="1649" y="2502"/>
                  <a:pt x="1636" y="2501"/>
                </a:cubicBezTo>
                <a:cubicBezTo>
                  <a:pt x="1512" y="2497"/>
                  <a:pt x="1395" y="2466"/>
                  <a:pt x="1279" y="2407"/>
                </a:cubicBezTo>
                <a:cubicBezTo>
                  <a:pt x="1180" y="2357"/>
                  <a:pt x="1081" y="2285"/>
                  <a:pt x="977" y="2188"/>
                </a:cubicBezTo>
                <a:cubicBezTo>
                  <a:pt x="832" y="2052"/>
                  <a:pt x="709" y="1895"/>
                  <a:pt x="584" y="1731"/>
                </a:cubicBezTo>
                <a:cubicBezTo>
                  <a:pt x="522" y="1649"/>
                  <a:pt x="450" y="1528"/>
                  <a:pt x="380" y="1391"/>
                </a:cubicBezTo>
                <a:cubicBezTo>
                  <a:pt x="306" y="1244"/>
                  <a:pt x="237" y="1083"/>
                  <a:pt x="181" y="925"/>
                </a:cubicBezTo>
                <a:cubicBezTo>
                  <a:pt x="118" y="747"/>
                  <a:pt x="73" y="580"/>
                  <a:pt x="49" y="429"/>
                </a:cubicBezTo>
                <a:cubicBezTo>
                  <a:pt x="21" y="258"/>
                  <a:pt x="20" y="114"/>
                  <a:pt x="46" y="0"/>
                </a:cubicBezTo>
                <a:cubicBezTo>
                  <a:pt x="48" y="1"/>
                  <a:pt x="48" y="1"/>
                  <a:pt x="48" y="1"/>
                </a:cubicBezTo>
                <a:cubicBezTo>
                  <a:pt x="0" y="214"/>
                  <a:pt x="47" y="542"/>
                  <a:pt x="183" y="924"/>
                </a:cubicBezTo>
                <a:cubicBezTo>
                  <a:pt x="292" y="1232"/>
                  <a:pt x="454" y="1556"/>
                  <a:pt x="586" y="1730"/>
                </a:cubicBezTo>
                <a:cubicBezTo>
                  <a:pt x="710" y="1893"/>
                  <a:pt x="834" y="2051"/>
                  <a:pt x="978" y="2186"/>
                </a:cubicBezTo>
                <a:cubicBezTo>
                  <a:pt x="1198" y="2392"/>
                  <a:pt x="1407" y="2492"/>
                  <a:pt x="1636" y="2500"/>
                </a:cubicBezTo>
                <a:cubicBezTo>
                  <a:pt x="1649" y="2500"/>
                  <a:pt x="1662" y="2500"/>
                  <a:pt x="1675" y="2500"/>
                </a:cubicBezTo>
                <a:cubicBezTo>
                  <a:pt x="1923" y="2500"/>
                  <a:pt x="2163" y="2419"/>
                  <a:pt x="2395" y="2340"/>
                </a:cubicBezTo>
                <a:cubicBezTo>
                  <a:pt x="2552" y="2286"/>
                  <a:pt x="2700" y="2236"/>
                  <a:pt x="2842" y="2214"/>
                </a:cubicBezTo>
                <a:cubicBezTo>
                  <a:pt x="3001" y="2189"/>
                  <a:pt x="3128" y="2205"/>
                  <a:pt x="3240" y="2262"/>
                </a:cubicBezTo>
                <a:cubicBezTo>
                  <a:pt x="3336" y="2312"/>
                  <a:pt x="3420" y="2391"/>
                  <a:pt x="3495" y="2505"/>
                </a:cubicBezTo>
                <a:cubicBezTo>
                  <a:pt x="3577" y="2629"/>
                  <a:pt x="3647" y="2790"/>
                  <a:pt x="3710" y="2997"/>
                </a:cubicBezTo>
                <a:lnTo>
                  <a:pt x="3708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6" name="Freeform 74"/>
          <p:cNvSpPr/>
          <p:nvPr/>
        </p:nvSpPr>
        <p:spPr bwMode="auto">
          <a:xfrm rot="20039755">
            <a:off x="887605" y="-363826"/>
            <a:ext cx="10491666" cy="8516666"/>
          </a:xfrm>
          <a:custGeom>
            <a:avLst/>
            <a:gdLst>
              <a:gd name="T0" fmla="*/ 3691 w 3693"/>
              <a:gd name="T1" fmla="*/ 2997 h 2997"/>
              <a:gd name="T2" fmla="*/ 3232 w 3693"/>
              <a:gd name="T3" fmla="*/ 2255 h 2997"/>
              <a:gd name="T4" fmla="*/ 2364 w 3693"/>
              <a:gd name="T5" fmla="*/ 2362 h 2997"/>
              <a:gd name="T6" fmla="*/ 1602 w 3693"/>
              <a:gd name="T7" fmla="*/ 2555 h 2997"/>
              <a:gd name="T8" fmla="*/ 1240 w 3693"/>
              <a:gd name="T9" fmla="*/ 2471 h 2997"/>
              <a:gd name="T10" fmla="*/ 938 w 3693"/>
              <a:gd name="T11" fmla="*/ 2248 h 2997"/>
              <a:gd name="T12" fmla="*/ 553 w 3693"/>
              <a:gd name="T13" fmla="*/ 1776 h 2997"/>
              <a:gd name="T14" fmla="*/ 166 w 3693"/>
              <a:gd name="T15" fmla="*/ 938 h 2997"/>
              <a:gd name="T16" fmla="*/ 45 w 3693"/>
              <a:gd name="T17" fmla="*/ 430 h 2997"/>
              <a:gd name="T18" fmla="*/ 54 w 3693"/>
              <a:gd name="T19" fmla="*/ 0 h 2997"/>
              <a:gd name="T20" fmla="*/ 56 w 3693"/>
              <a:gd name="T21" fmla="*/ 1 h 2997"/>
              <a:gd name="T22" fmla="*/ 168 w 3693"/>
              <a:gd name="T23" fmla="*/ 937 h 2997"/>
              <a:gd name="T24" fmla="*/ 555 w 3693"/>
              <a:gd name="T25" fmla="*/ 1775 h 2997"/>
              <a:gd name="T26" fmla="*/ 939 w 3693"/>
              <a:gd name="T27" fmla="*/ 2247 h 2997"/>
              <a:gd name="T28" fmla="*/ 1586 w 3693"/>
              <a:gd name="T29" fmla="*/ 2553 h 2997"/>
              <a:gd name="T30" fmla="*/ 1602 w 3693"/>
              <a:gd name="T31" fmla="*/ 2553 h 2997"/>
              <a:gd name="T32" fmla="*/ 2364 w 3693"/>
              <a:gd name="T33" fmla="*/ 2360 h 2997"/>
              <a:gd name="T34" fmla="*/ 2826 w 3693"/>
              <a:gd name="T35" fmla="*/ 2214 h 2997"/>
              <a:gd name="T36" fmla="*/ 3233 w 3693"/>
              <a:gd name="T37" fmla="*/ 2253 h 2997"/>
              <a:gd name="T38" fmla="*/ 3486 w 3693"/>
              <a:gd name="T39" fmla="*/ 2497 h 2997"/>
              <a:gd name="T40" fmla="*/ 3693 w 3693"/>
              <a:gd name="T41" fmla="*/ 2997 h 2997"/>
              <a:gd name="T42" fmla="*/ 3691 w 3693"/>
              <a:gd name="T43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93" h="2997">
                <a:moveTo>
                  <a:pt x="3691" y="2997"/>
                </a:moveTo>
                <a:cubicBezTo>
                  <a:pt x="3579" y="2597"/>
                  <a:pt x="3429" y="2354"/>
                  <a:pt x="3232" y="2255"/>
                </a:cubicBezTo>
                <a:cubicBezTo>
                  <a:pt x="2984" y="2129"/>
                  <a:pt x="2683" y="2242"/>
                  <a:pt x="2364" y="2362"/>
                </a:cubicBezTo>
                <a:cubicBezTo>
                  <a:pt x="2119" y="2454"/>
                  <a:pt x="1865" y="2549"/>
                  <a:pt x="1602" y="2555"/>
                </a:cubicBezTo>
                <a:cubicBezTo>
                  <a:pt x="1476" y="2557"/>
                  <a:pt x="1358" y="2530"/>
                  <a:pt x="1240" y="2471"/>
                </a:cubicBezTo>
                <a:cubicBezTo>
                  <a:pt x="1141" y="2421"/>
                  <a:pt x="1042" y="2348"/>
                  <a:pt x="938" y="2248"/>
                </a:cubicBezTo>
                <a:cubicBezTo>
                  <a:pt x="802" y="2118"/>
                  <a:pt x="685" y="1965"/>
                  <a:pt x="553" y="1776"/>
                </a:cubicBezTo>
                <a:cubicBezTo>
                  <a:pt x="425" y="1592"/>
                  <a:pt x="269" y="1255"/>
                  <a:pt x="166" y="938"/>
                </a:cubicBezTo>
                <a:cubicBezTo>
                  <a:pt x="107" y="753"/>
                  <a:pt x="66" y="582"/>
                  <a:pt x="45" y="430"/>
                </a:cubicBezTo>
                <a:cubicBezTo>
                  <a:pt x="21" y="256"/>
                  <a:pt x="24" y="112"/>
                  <a:pt x="54" y="0"/>
                </a:cubicBezTo>
                <a:cubicBezTo>
                  <a:pt x="56" y="1"/>
                  <a:pt x="56" y="1"/>
                  <a:pt x="56" y="1"/>
                </a:cubicBezTo>
                <a:cubicBezTo>
                  <a:pt x="0" y="209"/>
                  <a:pt x="40" y="541"/>
                  <a:pt x="168" y="937"/>
                </a:cubicBezTo>
                <a:cubicBezTo>
                  <a:pt x="271" y="1254"/>
                  <a:pt x="426" y="1591"/>
                  <a:pt x="555" y="1775"/>
                </a:cubicBezTo>
                <a:cubicBezTo>
                  <a:pt x="687" y="1964"/>
                  <a:pt x="803" y="2117"/>
                  <a:pt x="939" y="2247"/>
                </a:cubicBezTo>
                <a:cubicBezTo>
                  <a:pt x="1157" y="2455"/>
                  <a:pt x="1363" y="2553"/>
                  <a:pt x="1586" y="2553"/>
                </a:cubicBezTo>
                <a:cubicBezTo>
                  <a:pt x="1592" y="2553"/>
                  <a:pt x="1597" y="2553"/>
                  <a:pt x="1602" y="2553"/>
                </a:cubicBezTo>
                <a:cubicBezTo>
                  <a:pt x="1864" y="2547"/>
                  <a:pt x="2118" y="2452"/>
                  <a:pt x="2364" y="2360"/>
                </a:cubicBezTo>
                <a:cubicBezTo>
                  <a:pt x="2526" y="2299"/>
                  <a:pt x="2680" y="2241"/>
                  <a:pt x="2826" y="2214"/>
                </a:cubicBezTo>
                <a:cubicBezTo>
                  <a:pt x="2990" y="2183"/>
                  <a:pt x="3119" y="2196"/>
                  <a:pt x="3233" y="2253"/>
                </a:cubicBezTo>
                <a:cubicBezTo>
                  <a:pt x="3329" y="2302"/>
                  <a:pt x="3412" y="2381"/>
                  <a:pt x="3486" y="2497"/>
                </a:cubicBezTo>
                <a:cubicBezTo>
                  <a:pt x="3566" y="2622"/>
                  <a:pt x="3634" y="2786"/>
                  <a:pt x="3693" y="2997"/>
                </a:cubicBezTo>
                <a:lnTo>
                  <a:pt x="3691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7" name="Freeform 81"/>
          <p:cNvSpPr/>
          <p:nvPr/>
        </p:nvSpPr>
        <p:spPr bwMode="auto">
          <a:xfrm rot="20039755">
            <a:off x="527411" y="-18048"/>
            <a:ext cx="10275294" cy="8509454"/>
          </a:xfrm>
          <a:custGeom>
            <a:avLst/>
            <a:gdLst>
              <a:gd name="T0" fmla="*/ 3615 w 3617"/>
              <a:gd name="T1" fmla="*/ 2995 h 2995"/>
              <a:gd name="T2" fmla="*/ 3442 w 3617"/>
              <a:gd name="T3" fmla="*/ 2490 h 2995"/>
              <a:gd name="T4" fmla="*/ 3211 w 3617"/>
              <a:gd name="T5" fmla="*/ 2252 h 2995"/>
              <a:gd name="T6" fmla="*/ 2805 w 3617"/>
              <a:gd name="T7" fmla="*/ 2243 h 2995"/>
              <a:gd name="T8" fmla="*/ 2325 w 3617"/>
              <a:gd name="T9" fmla="*/ 2445 h 2995"/>
              <a:gd name="T10" fmla="*/ 1464 w 3617"/>
              <a:gd name="T11" fmla="*/ 2740 h 2995"/>
              <a:gd name="T12" fmla="*/ 783 w 3617"/>
              <a:gd name="T13" fmla="*/ 2459 h 2995"/>
              <a:gd name="T14" fmla="*/ 424 w 3617"/>
              <a:gd name="T15" fmla="*/ 1930 h 2995"/>
              <a:gd name="T16" fmla="*/ 96 w 3617"/>
              <a:gd name="T17" fmla="*/ 981 h 2995"/>
              <a:gd name="T18" fmla="*/ 10 w 3617"/>
              <a:gd name="T19" fmla="*/ 430 h 2995"/>
              <a:gd name="T20" fmla="*/ 61 w 3617"/>
              <a:gd name="T21" fmla="*/ 0 h 2995"/>
              <a:gd name="T22" fmla="*/ 63 w 3617"/>
              <a:gd name="T23" fmla="*/ 1 h 2995"/>
              <a:gd name="T24" fmla="*/ 12 w 3617"/>
              <a:gd name="T25" fmla="*/ 430 h 2995"/>
              <a:gd name="T26" fmla="*/ 98 w 3617"/>
              <a:gd name="T27" fmla="*/ 980 h 2995"/>
              <a:gd name="T28" fmla="*/ 426 w 3617"/>
              <a:gd name="T29" fmla="*/ 1930 h 2995"/>
              <a:gd name="T30" fmla="*/ 784 w 3617"/>
              <a:gd name="T31" fmla="*/ 2458 h 2995"/>
              <a:gd name="T32" fmla="*/ 1464 w 3617"/>
              <a:gd name="T33" fmla="*/ 2738 h 2995"/>
              <a:gd name="T34" fmla="*/ 2325 w 3617"/>
              <a:gd name="T35" fmla="*/ 2444 h 2995"/>
              <a:gd name="T36" fmla="*/ 2804 w 3617"/>
              <a:gd name="T37" fmla="*/ 2242 h 2995"/>
              <a:gd name="T38" fmla="*/ 3212 w 3617"/>
              <a:gd name="T39" fmla="*/ 2251 h 2995"/>
              <a:gd name="T40" fmla="*/ 3443 w 3617"/>
              <a:gd name="T41" fmla="*/ 2489 h 2995"/>
              <a:gd name="T42" fmla="*/ 3617 w 3617"/>
              <a:gd name="T43" fmla="*/ 2994 h 2995"/>
              <a:gd name="T44" fmla="*/ 3615 w 3617"/>
              <a:gd name="T45" fmla="*/ 2995 h 2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17" h="2995">
                <a:moveTo>
                  <a:pt x="3615" y="2995"/>
                </a:moveTo>
                <a:cubicBezTo>
                  <a:pt x="3569" y="2780"/>
                  <a:pt x="3512" y="2614"/>
                  <a:pt x="3442" y="2490"/>
                </a:cubicBezTo>
                <a:cubicBezTo>
                  <a:pt x="3376" y="2374"/>
                  <a:pt x="3301" y="2296"/>
                  <a:pt x="3211" y="2252"/>
                </a:cubicBezTo>
                <a:cubicBezTo>
                  <a:pt x="3101" y="2199"/>
                  <a:pt x="2972" y="2196"/>
                  <a:pt x="2805" y="2243"/>
                </a:cubicBezTo>
                <a:cubicBezTo>
                  <a:pt x="2656" y="2286"/>
                  <a:pt x="2495" y="2363"/>
                  <a:pt x="2325" y="2445"/>
                </a:cubicBezTo>
                <a:cubicBezTo>
                  <a:pt x="2048" y="2579"/>
                  <a:pt x="1761" y="2718"/>
                  <a:pt x="1464" y="2740"/>
                </a:cubicBezTo>
                <a:cubicBezTo>
                  <a:pt x="1207" y="2758"/>
                  <a:pt x="984" y="2667"/>
                  <a:pt x="783" y="2459"/>
                </a:cubicBezTo>
                <a:cubicBezTo>
                  <a:pt x="661" y="2334"/>
                  <a:pt x="547" y="2166"/>
                  <a:pt x="424" y="1930"/>
                </a:cubicBezTo>
                <a:cubicBezTo>
                  <a:pt x="328" y="1745"/>
                  <a:pt x="189" y="1380"/>
                  <a:pt x="96" y="981"/>
                </a:cubicBezTo>
                <a:cubicBezTo>
                  <a:pt x="48" y="775"/>
                  <a:pt x="19" y="590"/>
                  <a:pt x="10" y="430"/>
                </a:cubicBezTo>
                <a:cubicBezTo>
                  <a:pt x="0" y="247"/>
                  <a:pt x="18" y="102"/>
                  <a:pt x="61" y="0"/>
                </a:cubicBezTo>
                <a:cubicBezTo>
                  <a:pt x="63" y="1"/>
                  <a:pt x="63" y="1"/>
                  <a:pt x="63" y="1"/>
                </a:cubicBezTo>
                <a:cubicBezTo>
                  <a:pt x="19" y="103"/>
                  <a:pt x="2" y="247"/>
                  <a:pt x="12" y="430"/>
                </a:cubicBezTo>
                <a:cubicBezTo>
                  <a:pt x="21" y="589"/>
                  <a:pt x="50" y="775"/>
                  <a:pt x="98" y="980"/>
                </a:cubicBezTo>
                <a:cubicBezTo>
                  <a:pt x="191" y="1379"/>
                  <a:pt x="330" y="1744"/>
                  <a:pt x="426" y="1930"/>
                </a:cubicBezTo>
                <a:cubicBezTo>
                  <a:pt x="549" y="2165"/>
                  <a:pt x="662" y="2333"/>
                  <a:pt x="784" y="2458"/>
                </a:cubicBezTo>
                <a:cubicBezTo>
                  <a:pt x="985" y="2665"/>
                  <a:pt x="1207" y="2756"/>
                  <a:pt x="1464" y="2738"/>
                </a:cubicBezTo>
                <a:cubicBezTo>
                  <a:pt x="1760" y="2716"/>
                  <a:pt x="2047" y="2578"/>
                  <a:pt x="2325" y="2444"/>
                </a:cubicBezTo>
                <a:cubicBezTo>
                  <a:pt x="2495" y="2362"/>
                  <a:pt x="2655" y="2284"/>
                  <a:pt x="2804" y="2242"/>
                </a:cubicBezTo>
                <a:cubicBezTo>
                  <a:pt x="2972" y="2194"/>
                  <a:pt x="3101" y="2197"/>
                  <a:pt x="3212" y="2251"/>
                </a:cubicBezTo>
                <a:cubicBezTo>
                  <a:pt x="3302" y="2295"/>
                  <a:pt x="3378" y="2373"/>
                  <a:pt x="3443" y="2489"/>
                </a:cubicBezTo>
                <a:cubicBezTo>
                  <a:pt x="3514" y="2614"/>
                  <a:pt x="3571" y="2779"/>
                  <a:pt x="3617" y="2994"/>
                </a:cubicBezTo>
                <a:lnTo>
                  <a:pt x="3615" y="299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3703320" y="251460"/>
            <a:ext cx="3924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Attention In NLP</a:t>
            </a:r>
            <a:endParaRPr lang="en-US" altLang="zh-CN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468"/>
          <a:stretch>
            <a:fillRect/>
          </a:stretch>
        </p:blipFill>
        <p:spPr>
          <a:xfrm>
            <a:off x="1426210" y="1727835"/>
            <a:ext cx="6685280" cy="14649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26210" y="1082040"/>
            <a:ext cx="668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8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The whole sequence has a label</a:t>
            </a:r>
            <a:endParaRPr lang="en-US" altLang="zh-CN" sz="28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9742" y="3624561"/>
            <a:ext cx="4275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"/>
            </a:pPr>
            <a:r>
              <a:rPr lang="en-US" altLang="zh-CN" sz="24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EX1: </a:t>
            </a:r>
            <a:r>
              <a:rPr lang="zh-CN" altLang="en-US" sz="24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Sentiment </a:t>
            </a:r>
            <a:r>
              <a:rPr lang="en-US" altLang="zh-CN" sz="24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nalysis</a:t>
            </a:r>
            <a:endParaRPr lang="zh-CN" altLang="en-US" sz="24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10" y="4078605"/>
            <a:ext cx="3307080" cy="21374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0" y="4079240"/>
            <a:ext cx="3141980" cy="21367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48852" y="3616940"/>
            <a:ext cx="39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"/>
            </a:pPr>
            <a:r>
              <a:rPr lang="en-US" altLang="zh-CN" sz="24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EX2: Speaker recognition</a:t>
            </a:r>
            <a:endParaRPr lang="en-US" altLang="zh-CN" sz="24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bldLvl="0" animBg="1"/>
      <p:bldP spid="474" grpId="0" bldLvl="0" animBg="1"/>
      <p:bldP spid="475" grpId="0" bldLvl="0" animBg="1"/>
      <p:bldP spid="476" grpId="0" bldLvl="0" animBg="1"/>
      <p:bldP spid="477" grpId="0" bldLvl="0" animBg="1"/>
      <p:bldP spid="132" grpId="0"/>
      <p:bldP spid="1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441234" y="635067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5774311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76843" y="2965128"/>
            <a:ext cx="577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Recurrent Neural Network (RNN)</a:t>
            </a:r>
            <a:endParaRPr lang="zh-CN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Freeform 66"/>
          <p:cNvSpPr/>
          <p:nvPr/>
        </p:nvSpPr>
        <p:spPr bwMode="auto">
          <a:xfrm rot="20039755">
            <a:off x="1179436" y="-269448"/>
            <a:ext cx="10679189" cy="8521474"/>
          </a:xfrm>
          <a:custGeom>
            <a:avLst/>
            <a:gdLst>
              <a:gd name="T0" fmla="*/ 3758 w 3759"/>
              <a:gd name="T1" fmla="*/ 2999 h 2999"/>
              <a:gd name="T2" fmla="*/ 3155 w 3759"/>
              <a:gd name="T3" fmla="*/ 2230 h 2999"/>
              <a:gd name="T4" fmla="*/ 2432 w 3759"/>
              <a:gd name="T5" fmla="*/ 2266 h 2999"/>
              <a:gd name="T6" fmla="*/ 1875 w 3759"/>
              <a:gd name="T7" fmla="*/ 2350 h 2999"/>
              <a:gd name="T8" fmla="*/ 1738 w 3759"/>
              <a:gd name="T9" fmla="*/ 2343 h 2999"/>
              <a:gd name="T10" fmla="*/ 1094 w 3759"/>
              <a:gd name="T11" fmla="*/ 2006 h 2999"/>
              <a:gd name="T12" fmla="*/ 767 w 3759"/>
              <a:gd name="T13" fmla="*/ 1688 h 2999"/>
              <a:gd name="T14" fmla="*/ 679 w 3759"/>
              <a:gd name="T15" fmla="*/ 1598 h 2999"/>
              <a:gd name="T16" fmla="*/ 225 w 3759"/>
              <a:gd name="T17" fmla="*/ 887 h 2999"/>
              <a:gd name="T18" fmla="*/ 62 w 3759"/>
              <a:gd name="T19" fmla="*/ 428 h 2999"/>
              <a:gd name="T20" fmla="*/ 24 w 3759"/>
              <a:gd name="T21" fmla="*/ 0 h 2999"/>
              <a:gd name="T22" fmla="*/ 26 w 3759"/>
              <a:gd name="T23" fmla="*/ 0 h 2999"/>
              <a:gd name="T24" fmla="*/ 227 w 3759"/>
              <a:gd name="T25" fmla="*/ 886 h 2999"/>
              <a:gd name="T26" fmla="*/ 680 w 3759"/>
              <a:gd name="T27" fmla="*/ 1596 h 2999"/>
              <a:gd name="T28" fmla="*/ 768 w 3759"/>
              <a:gd name="T29" fmla="*/ 1687 h 2999"/>
              <a:gd name="T30" fmla="*/ 1095 w 3759"/>
              <a:gd name="T31" fmla="*/ 2005 h 2999"/>
              <a:gd name="T32" fmla="*/ 1738 w 3759"/>
              <a:gd name="T33" fmla="*/ 2341 h 2999"/>
              <a:gd name="T34" fmla="*/ 2431 w 3759"/>
              <a:gd name="T35" fmla="*/ 2264 h 2999"/>
              <a:gd name="T36" fmla="*/ 3155 w 3759"/>
              <a:gd name="T37" fmla="*/ 2228 h 2999"/>
              <a:gd name="T38" fmla="*/ 3475 w 3759"/>
              <a:gd name="T39" fmla="*/ 2463 h 2999"/>
              <a:gd name="T40" fmla="*/ 3759 w 3759"/>
              <a:gd name="T41" fmla="*/ 2998 h 2999"/>
              <a:gd name="T42" fmla="*/ 3758 w 3759"/>
              <a:gd name="T43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9" h="2999">
                <a:moveTo>
                  <a:pt x="3758" y="2999"/>
                </a:moveTo>
                <a:cubicBezTo>
                  <a:pt x="3596" y="2562"/>
                  <a:pt x="3404" y="2317"/>
                  <a:pt x="3155" y="2230"/>
                </a:cubicBezTo>
                <a:cubicBezTo>
                  <a:pt x="2932" y="2151"/>
                  <a:pt x="2689" y="2207"/>
                  <a:pt x="2432" y="2266"/>
                </a:cubicBezTo>
                <a:cubicBezTo>
                  <a:pt x="2251" y="2308"/>
                  <a:pt x="2066" y="2350"/>
                  <a:pt x="1875" y="2350"/>
                </a:cubicBezTo>
                <a:cubicBezTo>
                  <a:pt x="1830" y="2350"/>
                  <a:pt x="1784" y="2348"/>
                  <a:pt x="1738" y="2343"/>
                </a:cubicBezTo>
                <a:cubicBezTo>
                  <a:pt x="1473" y="2311"/>
                  <a:pt x="1263" y="2155"/>
                  <a:pt x="1094" y="2006"/>
                </a:cubicBezTo>
                <a:cubicBezTo>
                  <a:pt x="979" y="1906"/>
                  <a:pt x="871" y="1795"/>
                  <a:pt x="767" y="1688"/>
                </a:cubicBezTo>
                <a:cubicBezTo>
                  <a:pt x="738" y="1658"/>
                  <a:pt x="708" y="1628"/>
                  <a:pt x="679" y="1598"/>
                </a:cubicBezTo>
                <a:cubicBezTo>
                  <a:pt x="532" y="1449"/>
                  <a:pt x="353" y="1170"/>
                  <a:pt x="225" y="887"/>
                </a:cubicBezTo>
                <a:cubicBezTo>
                  <a:pt x="152" y="727"/>
                  <a:pt x="97" y="572"/>
                  <a:pt x="62" y="428"/>
                </a:cubicBezTo>
                <a:cubicBezTo>
                  <a:pt x="23" y="266"/>
                  <a:pt x="10" y="122"/>
                  <a:pt x="2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229"/>
                  <a:pt x="71" y="544"/>
                  <a:pt x="227" y="886"/>
                </a:cubicBezTo>
                <a:cubicBezTo>
                  <a:pt x="355" y="1169"/>
                  <a:pt x="533" y="1447"/>
                  <a:pt x="680" y="1596"/>
                </a:cubicBezTo>
                <a:cubicBezTo>
                  <a:pt x="710" y="1626"/>
                  <a:pt x="739" y="1657"/>
                  <a:pt x="768" y="1687"/>
                </a:cubicBezTo>
                <a:cubicBezTo>
                  <a:pt x="873" y="1794"/>
                  <a:pt x="981" y="1905"/>
                  <a:pt x="1095" y="2005"/>
                </a:cubicBezTo>
                <a:cubicBezTo>
                  <a:pt x="1264" y="2153"/>
                  <a:pt x="1473" y="2309"/>
                  <a:pt x="1738" y="2341"/>
                </a:cubicBezTo>
                <a:cubicBezTo>
                  <a:pt x="1977" y="2369"/>
                  <a:pt x="2208" y="2316"/>
                  <a:pt x="2431" y="2264"/>
                </a:cubicBezTo>
                <a:cubicBezTo>
                  <a:pt x="2689" y="2205"/>
                  <a:pt x="2932" y="2149"/>
                  <a:pt x="3155" y="2228"/>
                </a:cubicBezTo>
                <a:cubicBezTo>
                  <a:pt x="3275" y="2270"/>
                  <a:pt x="3379" y="2347"/>
                  <a:pt x="3475" y="2463"/>
                </a:cubicBezTo>
                <a:cubicBezTo>
                  <a:pt x="3581" y="2592"/>
                  <a:pt x="3674" y="2767"/>
                  <a:pt x="3759" y="2998"/>
                </a:cubicBezTo>
                <a:lnTo>
                  <a:pt x="3758" y="29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3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4" name="Freeform 69"/>
          <p:cNvSpPr/>
          <p:nvPr/>
        </p:nvSpPr>
        <p:spPr bwMode="auto">
          <a:xfrm rot="20039755">
            <a:off x="956588" y="-367868"/>
            <a:ext cx="10748909" cy="8517869"/>
          </a:xfrm>
          <a:custGeom>
            <a:avLst/>
            <a:gdLst>
              <a:gd name="T0" fmla="*/ 3781 w 3783"/>
              <a:gd name="T1" fmla="*/ 2998 h 2998"/>
              <a:gd name="T2" fmla="*/ 3196 w 3783"/>
              <a:gd name="T3" fmla="*/ 2228 h 2998"/>
              <a:gd name="T4" fmla="*/ 2462 w 3783"/>
              <a:gd name="T5" fmla="*/ 2304 h 2998"/>
              <a:gd name="T6" fmla="*/ 1820 w 3783"/>
              <a:gd name="T7" fmla="*/ 2425 h 2998"/>
              <a:gd name="T8" fmla="*/ 1735 w 3783"/>
              <a:gd name="T9" fmla="*/ 2422 h 2998"/>
              <a:gd name="T10" fmla="*/ 1083 w 3783"/>
              <a:gd name="T11" fmla="*/ 2097 h 2998"/>
              <a:gd name="T12" fmla="*/ 698 w 3783"/>
              <a:gd name="T13" fmla="*/ 1686 h 2998"/>
              <a:gd name="T14" fmla="*/ 680 w 3783"/>
              <a:gd name="T15" fmla="*/ 1664 h 2998"/>
              <a:gd name="T16" fmla="*/ 251 w 3783"/>
              <a:gd name="T17" fmla="*/ 906 h 2998"/>
              <a:gd name="T18" fmla="*/ 104 w 3783"/>
              <a:gd name="T19" fmla="*/ 428 h 2998"/>
              <a:gd name="T20" fmla="*/ 83 w 3783"/>
              <a:gd name="T21" fmla="*/ 0 h 2998"/>
              <a:gd name="T22" fmla="*/ 85 w 3783"/>
              <a:gd name="T23" fmla="*/ 0 h 2998"/>
              <a:gd name="T24" fmla="*/ 681 w 3783"/>
              <a:gd name="T25" fmla="*/ 1663 h 2998"/>
              <a:gd name="T26" fmla="*/ 700 w 3783"/>
              <a:gd name="T27" fmla="*/ 1685 h 2998"/>
              <a:gd name="T28" fmla="*/ 1085 w 3783"/>
              <a:gd name="T29" fmla="*/ 2095 h 2998"/>
              <a:gd name="T30" fmla="*/ 1735 w 3783"/>
              <a:gd name="T31" fmla="*/ 2420 h 2998"/>
              <a:gd name="T32" fmla="*/ 2461 w 3783"/>
              <a:gd name="T33" fmla="*/ 2302 h 2998"/>
              <a:gd name="T34" fmla="*/ 3197 w 3783"/>
              <a:gd name="T35" fmla="*/ 2226 h 2998"/>
              <a:gd name="T36" fmla="*/ 3512 w 3783"/>
              <a:gd name="T37" fmla="*/ 2454 h 2998"/>
              <a:gd name="T38" fmla="*/ 3783 w 3783"/>
              <a:gd name="T39" fmla="*/ 2997 h 2998"/>
              <a:gd name="T40" fmla="*/ 3781 w 3783"/>
              <a:gd name="T41" fmla="*/ 2998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83" h="2998">
                <a:moveTo>
                  <a:pt x="3781" y="2998"/>
                </a:moveTo>
                <a:cubicBezTo>
                  <a:pt x="3631" y="2551"/>
                  <a:pt x="3445" y="2306"/>
                  <a:pt x="3196" y="2228"/>
                </a:cubicBezTo>
                <a:cubicBezTo>
                  <a:pt x="2973" y="2158"/>
                  <a:pt x="2725" y="2229"/>
                  <a:pt x="2462" y="2304"/>
                </a:cubicBezTo>
                <a:cubicBezTo>
                  <a:pt x="2254" y="2364"/>
                  <a:pt x="2041" y="2425"/>
                  <a:pt x="1820" y="2425"/>
                </a:cubicBezTo>
                <a:cubicBezTo>
                  <a:pt x="1792" y="2425"/>
                  <a:pt x="1764" y="2424"/>
                  <a:pt x="1735" y="2422"/>
                </a:cubicBezTo>
                <a:cubicBezTo>
                  <a:pt x="1514" y="2405"/>
                  <a:pt x="1313" y="2305"/>
                  <a:pt x="1083" y="2097"/>
                </a:cubicBezTo>
                <a:cubicBezTo>
                  <a:pt x="945" y="1972"/>
                  <a:pt x="825" y="1833"/>
                  <a:pt x="698" y="1686"/>
                </a:cubicBezTo>
                <a:cubicBezTo>
                  <a:pt x="680" y="1664"/>
                  <a:pt x="680" y="1664"/>
                  <a:pt x="680" y="1664"/>
                </a:cubicBezTo>
                <a:cubicBezTo>
                  <a:pt x="539" y="1502"/>
                  <a:pt x="371" y="1204"/>
                  <a:pt x="251" y="906"/>
                </a:cubicBezTo>
                <a:cubicBezTo>
                  <a:pt x="183" y="737"/>
                  <a:pt x="133" y="576"/>
                  <a:pt x="104" y="428"/>
                </a:cubicBezTo>
                <a:cubicBezTo>
                  <a:pt x="70" y="262"/>
                  <a:pt x="63" y="118"/>
                  <a:pt x="83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0" y="505"/>
                  <a:pt x="423" y="1364"/>
                  <a:pt x="681" y="1663"/>
                </a:cubicBezTo>
                <a:cubicBezTo>
                  <a:pt x="700" y="1685"/>
                  <a:pt x="700" y="1685"/>
                  <a:pt x="700" y="1685"/>
                </a:cubicBezTo>
                <a:cubicBezTo>
                  <a:pt x="827" y="1832"/>
                  <a:pt x="947" y="1970"/>
                  <a:pt x="1085" y="2095"/>
                </a:cubicBezTo>
                <a:cubicBezTo>
                  <a:pt x="1314" y="2303"/>
                  <a:pt x="1515" y="2403"/>
                  <a:pt x="1735" y="2420"/>
                </a:cubicBezTo>
                <a:cubicBezTo>
                  <a:pt x="1986" y="2439"/>
                  <a:pt x="2227" y="2369"/>
                  <a:pt x="2461" y="2302"/>
                </a:cubicBezTo>
                <a:cubicBezTo>
                  <a:pt x="2725" y="2227"/>
                  <a:pt x="2973" y="2156"/>
                  <a:pt x="3197" y="2226"/>
                </a:cubicBezTo>
                <a:cubicBezTo>
                  <a:pt x="3316" y="2263"/>
                  <a:pt x="3419" y="2338"/>
                  <a:pt x="3512" y="2454"/>
                </a:cubicBezTo>
                <a:cubicBezTo>
                  <a:pt x="3615" y="2583"/>
                  <a:pt x="3703" y="2761"/>
                  <a:pt x="3783" y="2997"/>
                </a:cubicBezTo>
                <a:lnTo>
                  <a:pt x="3781" y="299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5" name="Freeform 72"/>
          <p:cNvSpPr/>
          <p:nvPr/>
        </p:nvSpPr>
        <p:spPr bwMode="auto">
          <a:xfrm rot="20039755">
            <a:off x="979103" y="-420482"/>
            <a:ext cx="10540951" cy="8516666"/>
          </a:xfrm>
          <a:custGeom>
            <a:avLst/>
            <a:gdLst>
              <a:gd name="T0" fmla="*/ 3708 w 3710"/>
              <a:gd name="T1" fmla="*/ 2997 h 2997"/>
              <a:gd name="T2" fmla="*/ 3239 w 3710"/>
              <a:gd name="T3" fmla="*/ 2264 h 2997"/>
              <a:gd name="T4" fmla="*/ 2396 w 3710"/>
              <a:gd name="T5" fmla="*/ 2341 h 2997"/>
              <a:gd name="T6" fmla="*/ 1675 w 3710"/>
              <a:gd name="T7" fmla="*/ 2502 h 2997"/>
              <a:gd name="T8" fmla="*/ 1636 w 3710"/>
              <a:gd name="T9" fmla="*/ 2501 h 2997"/>
              <a:gd name="T10" fmla="*/ 1279 w 3710"/>
              <a:gd name="T11" fmla="*/ 2407 h 2997"/>
              <a:gd name="T12" fmla="*/ 977 w 3710"/>
              <a:gd name="T13" fmla="*/ 2188 h 2997"/>
              <a:gd name="T14" fmla="*/ 584 w 3710"/>
              <a:gd name="T15" fmla="*/ 1731 h 2997"/>
              <a:gd name="T16" fmla="*/ 380 w 3710"/>
              <a:gd name="T17" fmla="*/ 1391 h 2997"/>
              <a:gd name="T18" fmla="*/ 181 w 3710"/>
              <a:gd name="T19" fmla="*/ 925 h 2997"/>
              <a:gd name="T20" fmla="*/ 49 w 3710"/>
              <a:gd name="T21" fmla="*/ 429 h 2997"/>
              <a:gd name="T22" fmla="*/ 46 w 3710"/>
              <a:gd name="T23" fmla="*/ 0 h 2997"/>
              <a:gd name="T24" fmla="*/ 48 w 3710"/>
              <a:gd name="T25" fmla="*/ 1 h 2997"/>
              <a:gd name="T26" fmla="*/ 183 w 3710"/>
              <a:gd name="T27" fmla="*/ 924 h 2997"/>
              <a:gd name="T28" fmla="*/ 586 w 3710"/>
              <a:gd name="T29" fmla="*/ 1730 h 2997"/>
              <a:gd name="T30" fmla="*/ 978 w 3710"/>
              <a:gd name="T31" fmla="*/ 2186 h 2997"/>
              <a:gd name="T32" fmla="*/ 1636 w 3710"/>
              <a:gd name="T33" fmla="*/ 2500 h 2997"/>
              <a:gd name="T34" fmla="*/ 1675 w 3710"/>
              <a:gd name="T35" fmla="*/ 2500 h 2997"/>
              <a:gd name="T36" fmla="*/ 2395 w 3710"/>
              <a:gd name="T37" fmla="*/ 2340 h 2997"/>
              <a:gd name="T38" fmla="*/ 2842 w 3710"/>
              <a:gd name="T39" fmla="*/ 2214 h 2997"/>
              <a:gd name="T40" fmla="*/ 3240 w 3710"/>
              <a:gd name="T41" fmla="*/ 2262 h 2997"/>
              <a:gd name="T42" fmla="*/ 3495 w 3710"/>
              <a:gd name="T43" fmla="*/ 2505 h 2997"/>
              <a:gd name="T44" fmla="*/ 3710 w 3710"/>
              <a:gd name="T45" fmla="*/ 2997 h 2997"/>
              <a:gd name="T46" fmla="*/ 3708 w 3710"/>
              <a:gd name="T47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10" h="2997">
                <a:moveTo>
                  <a:pt x="3708" y="2997"/>
                </a:moveTo>
                <a:cubicBezTo>
                  <a:pt x="3589" y="2605"/>
                  <a:pt x="3436" y="2365"/>
                  <a:pt x="3239" y="2264"/>
                </a:cubicBezTo>
                <a:cubicBezTo>
                  <a:pt x="2994" y="2138"/>
                  <a:pt x="2703" y="2237"/>
                  <a:pt x="2396" y="2341"/>
                </a:cubicBezTo>
                <a:cubicBezTo>
                  <a:pt x="2163" y="2421"/>
                  <a:pt x="1923" y="2502"/>
                  <a:pt x="1675" y="2502"/>
                </a:cubicBezTo>
                <a:cubicBezTo>
                  <a:pt x="1662" y="2502"/>
                  <a:pt x="1649" y="2502"/>
                  <a:pt x="1636" y="2501"/>
                </a:cubicBezTo>
                <a:cubicBezTo>
                  <a:pt x="1512" y="2497"/>
                  <a:pt x="1395" y="2466"/>
                  <a:pt x="1279" y="2407"/>
                </a:cubicBezTo>
                <a:cubicBezTo>
                  <a:pt x="1180" y="2357"/>
                  <a:pt x="1081" y="2285"/>
                  <a:pt x="977" y="2188"/>
                </a:cubicBezTo>
                <a:cubicBezTo>
                  <a:pt x="832" y="2052"/>
                  <a:pt x="709" y="1895"/>
                  <a:pt x="584" y="1731"/>
                </a:cubicBezTo>
                <a:cubicBezTo>
                  <a:pt x="522" y="1649"/>
                  <a:pt x="450" y="1528"/>
                  <a:pt x="380" y="1391"/>
                </a:cubicBezTo>
                <a:cubicBezTo>
                  <a:pt x="306" y="1244"/>
                  <a:pt x="237" y="1083"/>
                  <a:pt x="181" y="925"/>
                </a:cubicBezTo>
                <a:cubicBezTo>
                  <a:pt x="118" y="747"/>
                  <a:pt x="73" y="580"/>
                  <a:pt x="49" y="429"/>
                </a:cubicBezTo>
                <a:cubicBezTo>
                  <a:pt x="21" y="258"/>
                  <a:pt x="20" y="114"/>
                  <a:pt x="46" y="0"/>
                </a:cubicBezTo>
                <a:cubicBezTo>
                  <a:pt x="48" y="1"/>
                  <a:pt x="48" y="1"/>
                  <a:pt x="48" y="1"/>
                </a:cubicBezTo>
                <a:cubicBezTo>
                  <a:pt x="0" y="214"/>
                  <a:pt x="47" y="542"/>
                  <a:pt x="183" y="924"/>
                </a:cubicBezTo>
                <a:cubicBezTo>
                  <a:pt x="292" y="1232"/>
                  <a:pt x="454" y="1556"/>
                  <a:pt x="586" y="1730"/>
                </a:cubicBezTo>
                <a:cubicBezTo>
                  <a:pt x="710" y="1893"/>
                  <a:pt x="834" y="2051"/>
                  <a:pt x="978" y="2186"/>
                </a:cubicBezTo>
                <a:cubicBezTo>
                  <a:pt x="1198" y="2392"/>
                  <a:pt x="1407" y="2492"/>
                  <a:pt x="1636" y="2500"/>
                </a:cubicBezTo>
                <a:cubicBezTo>
                  <a:pt x="1649" y="2500"/>
                  <a:pt x="1662" y="2500"/>
                  <a:pt x="1675" y="2500"/>
                </a:cubicBezTo>
                <a:cubicBezTo>
                  <a:pt x="1923" y="2500"/>
                  <a:pt x="2163" y="2419"/>
                  <a:pt x="2395" y="2340"/>
                </a:cubicBezTo>
                <a:cubicBezTo>
                  <a:pt x="2552" y="2286"/>
                  <a:pt x="2700" y="2236"/>
                  <a:pt x="2842" y="2214"/>
                </a:cubicBezTo>
                <a:cubicBezTo>
                  <a:pt x="3001" y="2189"/>
                  <a:pt x="3128" y="2205"/>
                  <a:pt x="3240" y="2262"/>
                </a:cubicBezTo>
                <a:cubicBezTo>
                  <a:pt x="3336" y="2312"/>
                  <a:pt x="3420" y="2391"/>
                  <a:pt x="3495" y="2505"/>
                </a:cubicBezTo>
                <a:cubicBezTo>
                  <a:pt x="3577" y="2629"/>
                  <a:pt x="3647" y="2790"/>
                  <a:pt x="3710" y="2997"/>
                </a:cubicBezTo>
                <a:lnTo>
                  <a:pt x="3708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6" name="Freeform 74"/>
          <p:cNvSpPr/>
          <p:nvPr/>
        </p:nvSpPr>
        <p:spPr bwMode="auto">
          <a:xfrm rot="20039755">
            <a:off x="887605" y="-363826"/>
            <a:ext cx="10491666" cy="8516666"/>
          </a:xfrm>
          <a:custGeom>
            <a:avLst/>
            <a:gdLst>
              <a:gd name="T0" fmla="*/ 3691 w 3693"/>
              <a:gd name="T1" fmla="*/ 2997 h 2997"/>
              <a:gd name="T2" fmla="*/ 3232 w 3693"/>
              <a:gd name="T3" fmla="*/ 2255 h 2997"/>
              <a:gd name="T4" fmla="*/ 2364 w 3693"/>
              <a:gd name="T5" fmla="*/ 2362 h 2997"/>
              <a:gd name="T6" fmla="*/ 1602 w 3693"/>
              <a:gd name="T7" fmla="*/ 2555 h 2997"/>
              <a:gd name="T8" fmla="*/ 1240 w 3693"/>
              <a:gd name="T9" fmla="*/ 2471 h 2997"/>
              <a:gd name="T10" fmla="*/ 938 w 3693"/>
              <a:gd name="T11" fmla="*/ 2248 h 2997"/>
              <a:gd name="T12" fmla="*/ 553 w 3693"/>
              <a:gd name="T13" fmla="*/ 1776 h 2997"/>
              <a:gd name="T14" fmla="*/ 166 w 3693"/>
              <a:gd name="T15" fmla="*/ 938 h 2997"/>
              <a:gd name="T16" fmla="*/ 45 w 3693"/>
              <a:gd name="T17" fmla="*/ 430 h 2997"/>
              <a:gd name="T18" fmla="*/ 54 w 3693"/>
              <a:gd name="T19" fmla="*/ 0 h 2997"/>
              <a:gd name="T20" fmla="*/ 56 w 3693"/>
              <a:gd name="T21" fmla="*/ 1 h 2997"/>
              <a:gd name="T22" fmla="*/ 168 w 3693"/>
              <a:gd name="T23" fmla="*/ 937 h 2997"/>
              <a:gd name="T24" fmla="*/ 555 w 3693"/>
              <a:gd name="T25" fmla="*/ 1775 h 2997"/>
              <a:gd name="T26" fmla="*/ 939 w 3693"/>
              <a:gd name="T27" fmla="*/ 2247 h 2997"/>
              <a:gd name="T28" fmla="*/ 1586 w 3693"/>
              <a:gd name="T29" fmla="*/ 2553 h 2997"/>
              <a:gd name="T30" fmla="*/ 1602 w 3693"/>
              <a:gd name="T31" fmla="*/ 2553 h 2997"/>
              <a:gd name="T32" fmla="*/ 2364 w 3693"/>
              <a:gd name="T33" fmla="*/ 2360 h 2997"/>
              <a:gd name="T34" fmla="*/ 2826 w 3693"/>
              <a:gd name="T35" fmla="*/ 2214 h 2997"/>
              <a:gd name="T36" fmla="*/ 3233 w 3693"/>
              <a:gd name="T37" fmla="*/ 2253 h 2997"/>
              <a:gd name="T38" fmla="*/ 3486 w 3693"/>
              <a:gd name="T39" fmla="*/ 2497 h 2997"/>
              <a:gd name="T40" fmla="*/ 3693 w 3693"/>
              <a:gd name="T41" fmla="*/ 2997 h 2997"/>
              <a:gd name="T42" fmla="*/ 3691 w 3693"/>
              <a:gd name="T43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93" h="2997">
                <a:moveTo>
                  <a:pt x="3691" y="2997"/>
                </a:moveTo>
                <a:cubicBezTo>
                  <a:pt x="3579" y="2597"/>
                  <a:pt x="3429" y="2354"/>
                  <a:pt x="3232" y="2255"/>
                </a:cubicBezTo>
                <a:cubicBezTo>
                  <a:pt x="2984" y="2129"/>
                  <a:pt x="2683" y="2242"/>
                  <a:pt x="2364" y="2362"/>
                </a:cubicBezTo>
                <a:cubicBezTo>
                  <a:pt x="2119" y="2454"/>
                  <a:pt x="1865" y="2549"/>
                  <a:pt x="1602" y="2555"/>
                </a:cubicBezTo>
                <a:cubicBezTo>
                  <a:pt x="1476" y="2557"/>
                  <a:pt x="1358" y="2530"/>
                  <a:pt x="1240" y="2471"/>
                </a:cubicBezTo>
                <a:cubicBezTo>
                  <a:pt x="1141" y="2421"/>
                  <a:pt x="1042" y="2348"/>
                  <a:pt x="938" y="2248"/>
                </a:cubicBezTo>
                <a:cubicBezTo>
                  <a:pt x="802" y="2118"/>
                  <a:pt x="685" y="1965"/>
                  <a:pt x="553" y="1776"/>
                </a:cubicBezTo>
                <a:cubicBezTo>
                  <a:pt x="425" y="1592"/>
                  <a:pt x="269" y="1255"/>
                  <a:pt x="166" y="938"/>
                </a:cubicBezTo>
                <a:cubicBezTo>
                  <a:pt x="107" y="753"/>
                  <a:pt x="66" y="582"/>
                  <a:pt x="45" y="430"/>
                </a:cubicBezTo>
                <a:cubicBezTo>
                  <a:pt x="21" y="256"/>
                  <a:pt x="24" y="112"/>
                  <a:pt x="54" y="0"/>
                </a:cubicBezTo>
                <a:cubicBezTo>
                  <a:pt x="56" y="1"/>
                  <a:pt x="56" y="1"/>
                  <a:pt x="56" y="1"/>
                </a:cubicBezTo>
                <a:cubicBezTo>
                  <a:pt x="0" y="209"/>
                  <a:pt x="40" y="541"/>
                  <a:pt x="168" y="937"/>
                </a:cubicBezTo>
                <a:cubicBezTo>
                  <a:pt x="271" y="1254"/>
                  <a:pt x="426" y="1591"/>
                  <a:pt x="555" y="1775"/>
                </a:cubicBezTo>
                <a:cubicBezTo>
                  <a:pt x="687" y="1964"/>
                  <a:pt x="803" y="2117"/>
                  <a:pt x="939" y="2247"/>
                </a:cubicBezTo>
                <a:cubicBezTo>
                  <a:pt x="1157" y="2455"/>
                  <a:pt x="1363" y="2553"/>
                  <a:pt x="1586" y="2553"/>
                </a:cubicBezTo>
                <a:cubicBezTo>
                  <a:pt x="1592" y="2553"/>
                  <a:pt x="1597" y="2553"/>
                  <a:pt x="1602" y="2553"/>
                </a:cubicBezTo>
                <a:cubicBezTo>
                  <a:pt x="1864" y="2547"/>
                  <a:pt x="2118" y="2452"/>
                  <a:pt x="2364" y="2360"/>
                </a:cubicBezTo>
                <a:cubicBezTo>
                  <a:pt x="2526" y="2299"/>
                  <a:pt x="2680" y="2241"/>
                  <a:pt x="2826" y="2214"/>
                </a:cubicBezTo>
                <a:cubicBezTo>
                  <a:pt x="2990" y="2183"/>
                  <a:pt x="3119" y="2196"/>
                  <a:pt x="3233" y="2253"/>
                </a:cubicBezTo>
                <a:cubicBezTo>
                  <a:pt x="3329" y="2302"/>
                  <a:pt x="3412" y="2381"/>
                  <a:pt x="3486" y="2497"/>
                </a:cubicBezTo>
                <a:cubicBezTo>
                  <a:pt x="3566" y="2622"/>
                  <a:pt x="3634" y="2786"/>
                  <a:pt x="3693" y="2997"/>
                </a:cubicBezTo>
                <a:lnTo>
                  <a:pt x="3691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7" name="Freeform 81"/>
          <p:cNvSpPr/>
          <p:nvPr/>
        </p:nvSpPr>
        <p:spPr bwMode="auto">
          <a:xfrm rot="20039755">
            <a:off x="527411" y="-18048"/>
            <a:ext cx="10275294" cy="8509454"/>
          </a:xfrm>
          <a:custGeom>
            <a:avLst/>
            <a:gdLst>
              <a:gd name="T0" fmla="*/ 3615 w 3617"/>
              <a:gd name="T1" fmla="*/ 2995 h 2995"/>
              <a:gd name="T2" fmla="*/ 3442 w 3617"/>
              <a:gd name="T3" fmla="*/ 2490 h 2995"/>
              <a:gd name="T4" fmla="*/ 3211 w 3617"/>
              <a:gd name="T5" fmla="*/ 2252 h 2995"/>
              <a:gd name="T6" fmla="*/ 2805 w 3617"/>
              <a:gd name="T7" fmla="*/ 2243 h 2995"/>
              <a:gd name="T8" fmla="*/ 2325 w 3617"/>
              <a:gd name="T9" fmla="*/ 2445 h 2995"/>
              <a:gd name="T10" fmla="*/ 1464 w 3617"/>
              <a:gd name="T11" fmla="*/ 2740 h 2995"/>
              <a:gd name="T12" fmla="*/ 783 w 3617"/>
              <a:gd name="T13" fmla="*/ 2459 h 2995"/>
              <a:gd name="T14" fmla="*/ 424 w 3617"/>
              <a:gd name="T15" fmla="*/ 1930 h 2995"/>
              <a:gd name="T16" fmla="*/ 96 w 3617"/>
              <a:gd name="T17" fmla="*/ 981 h 2995"/>
              <a:gd name="T18" fmla="*/ 10 w 3617"/>
              <a:gd name="T19" fmla="*/ 430 h 2995"/>
              <a:gd name="T20" fmla="*/ 61 w 3617"/>
              <a:gd name="T21" fmla="*/ 0 h 2995"/>
              <a:gd name="T22" fmla="*/ 63 w 3617"/>
              <a:gd name="T23" fmla="*/ 1 h 2995"/>
              <a:gd name="T24" fmla="*/ 12 w 3617"/>
              <a:gd name="T25" fmla="*/ 430 h 2995"/>
              <a:gd name="T26" fmla="*/ 98 w 3617"/>
              <a:gd name="T27" fmla="*/ 980 h 2995"/>
              <a:gd name="T28" fmla="*/ 426 w 3617"/>
              <a:gd name="T29" fmla="*/ 1930 h 2995"/>
              <a:gd name="T30" fmla="*/ 784 w 3617"/>
              <a:gd name="T31" fmla="*/ 2458 h 2995"/>
              <a:gd name="T32" fmla="*/ 1464 w 3617"/>
              <a:gd name="T33" fmla="*/ 2738 h 2995"/>
              <a:gd name="T34" fmla="*/ 2325 w 3617"/>
              <a:gd name="T35" fmla="*/ 2444 h 2995"/>
              <a:gd name="T36" fmla="*/ 2804 w 3617"/>
              <a:gd name="T37" fmla="*/ 2242 h 2995"/>
              <a:gd name="T38" fmla="*/ 3212 w 3617"/>
              <a:gd name="T39" fmla="*/ 2251 h 2995"/>
              <a:gd name="T40" fmla="*/ 3443 w 3617"/>
              <a:gd name="T41" fmla="*/ 2489 h 2995"/>
              <a:gd name="T42" fmla="*/ 3617 w 3617"/>
              <a:gd name="T43" fmla="*/ 2994 h 2995"/>
              <a:gd name="T44" fmla="*/ 3615 w 3617"/>
              <a:gd name="T45" fmla="*/ 2995 h 2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17" h="2995">
                <a:moveTo>
                  <a:pt x="3615" y="2995"/>
                </a:moveTo>
                <a:cubicBezTo>
                  <a:pt x="3569" y="2780"/>
                  <a:pt x="3512" y="2614"/>
                  <a:pt x="3442" y="2490"/>
                </a:cubicBezTo>
                <a:cubicBezTo>
                  <a:pt x="3376" y="2374"/>
                  <a:pt x="3301" y="2296"/>
                  <a:pt x="3211" y="2252"/>
                </a:cubicBezTo>
                <a:cubicBezTo>
                  <a:pt x="3101" y="2199"/>
                  <a:pt x="2972" y="2196"/>
                  <a:pt x="2805" y="2243"/>
                </a:cubicBezTo>
                <a:cubicBezTo>
                  <a:pt x="2656" y="2286"/>
                  <a:pt x="2495" y="2363"/>
                  <a:pt x="2325" y="2445"/>
                </a:cubicBezTo>
                <a:cubicBezTo>
                  <a:pt x="2048" y="2579"/>
                  <a:pt x="1761" y="2718"/>
                  <a:pt x="1464" y="2740"/>
                </a:cubicBezTo>
                <a:cubicBezTo>
                  <a:pt x="1207" y="2758"/>
                  <a:pt x="984" y="2667"/>
                  <a:pt x="783" y="2459"/>
                </a:cubicBezTo>
                <a:cubicBezTo>
                  <a:pt x="661" y="2334"/>
                  <a:pt x="547" y="2166"/>
                  <a:pt x="424" y="1930"/>
                </a:cubicBezTo>
                <a:cubicBezTo>
                  <a:pt x="328" y="1745"/>
                  <a:pt x="189" y="1380"/>
                  <a:pt x="96" y="981"/>
                </a:cubicBezTo>
                <a:cubicBezTo>
                  <a:pt x="48" y="775"/>
                  <a:pt x="19" y="590"/>
                  <a:pt x="10" y="430"/>
                </a:cubicBezTo>
                <a:cubicBezTo>
                  <a:pt x="0" y="247"/>
                  <a:pt x="18" y="102"/>
                  <a:pt x="61" y="0"/>
                </a:cubicBezTo>
                <a:cubicBezTo>
                  <a:pt x="63" y="1"/>
                  <a:pt x="63" y="1"/>
                  <a:pt x="63" y="1"/>
                </a:cubicBezTo>
                <a:cubicBezTo>
                  <a:pt x="19" y="103"/>
                  <a:pt x="2" y="247"/>
                  <a:pt x="12" y="430"/>
                </a:cubicBezTo>
                <a:cubicBezTo>
                  <a:pt x="21" y="589"/>
                  <a:pt x="50" y="775"/>
                  <a:pt x="98" y="980"/>
                </a:cubicBezTo>
                <a:cubicBezTo>
                  <a:pt x="191" y="1379"/>
                  <a:pt x="330" y="1744"/>
                  <a:pt x="426" y="1930"/>
                </a:cubicBezTo>
                <a:cubicBezTo>
                  <a:pt x="549" y="2165"/>
                  <a:pt x="662" y="2333"/>
                  <a:pt x="784" y="2458"/>
                </a:cubicBezTo>
                <a:cubicBezTo>
                  <a:pt x="985" y="2665"/>
                  <a:pt x="1207" y="2756"/>
                  <a:pt x="1464" y="2738"/>
                </a:cubicBezTo>
                <a:cubicBezTo>
                  <a:pt x="1760" y="2716"/>
                  <a:pt x="2047" y="2578"/>
                  <a:pt x="2325" y="2444"/>
                </a:cubicBezTo>
                <a:cubicBezTo>
                  <a:pt x="2495" y="2362"/>
                  <a:pt x="2655" y="2284"/>
                  <a:pt x="2804" y="2242"/>
                </a:cubicBezTo>
                <a:cubicBezTo>
                  <a:pt x="2972" y="2194"/>
                  <a:pt x="3101" y="2197"/>
                  <a:pt x="3212" y="2251"/>
                </a:cubicBezTo>
                <a:cubicBezTo>
                  <a:pt x="3302" y="2295"/>
                  <a:pt x="3378" y="2373"/>
                  <a:pt x="3443" y="2489"/>
                </a:cubicBezTo>
                <a:cubicBezTo>
                  <a:pt x="3514" y="2614"/>
                  <a:pt x="3571" y="2779"/>
                  <a:pt x="3617" y="2994"/>
                </a:cubicBezTo>
                <a:lnTo>
                  <a:pt x="3615" y="299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3703320" y="251460"/>
            <a:ext cx="3924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Attention In NLP</a:t>
            </a:r>
            <a:endParaRPr lang="en-US" altLang="zh-CN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210" y="1727835"/>
            <a:ext cx="7553325" cy="1772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26210" y="1082040"/>
            <a:ext cx="6990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4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Model decides the number of labels itself.</a:t>
            </a:r>
            <a:endParaRPr lang="zh-CN" altLang="en-US" sz="24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10" y="4206240"/>
            <a:ext cx="2990850" cy="1228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26210" y="3792220"/>
            <a:ext cx="3488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"/>
            </a:pPr>
            <a:r>
              <a:rPr lang="en-US" altLang="zh-CN" sz="20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EX1:Speech recognition</a:t>
            </a:r>
            <a:endParaRPr lang="en-US" altLang="zh-CN" sz="20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90" y="5889625"/>
            <a:ext cx="1762125" cy="80010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2778125" y="5480050"/>
            <a:ext cx="287020" cy="364490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56918"/>
          <a:stretch>
            <a:fillRect/>
          </a:stretch>
        </p:blipFill>
        <p:spPr>
          <a:xfrm>
            <a:off x="6329045" y="4606925"/>
            <a:ext cx="2840990" cy="5295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26175" y="3807460"/>
            <a:ext cx="368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"/>
            </a:pPr>
            <a:r>
              <a:rPr lang="en-US" altLang="zh-CN" sz="2000" dirty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rPr>
              <a:t>EX2:Machine translation</a:t>
            </a:r>
            <a:endParaRPr lang="en-US" altLang="zh-CN" sz="2000" dirty="0">
              <a:latin typeface="Arial" panose="020B0604020202020204" pitchFamily="34" charset="0"/>
              <a:ea typeface="微软雅黑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9045" y="4146550"/>
            <a:ext cx="2991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</a:t>
            </a:r>
            <a:r>
              <a:rPr lang="zh-CN" altLang="en-US" sz="2400"/>
              <a:t>机     器     学    习</a:t>
            </a:r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645" y="5115560"/>
            <a:ext cx="2739390" cy="3644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85" y="5844540"/>
            <a:ext cx="2047875" cy="78105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>
            <a:off x="7627620" y="5480050"/>
            <a:ext cx="287020" cy="364490"/>
          </a:xfrm>
          <a:prstGeom prst="downArrow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bldLvl="0" animBg="1"/>
      <p:bldP spid="474" grpId="0" bldLvl="0" animBg="1"/>
      <p:bldP spid="475" grpId="0" bldLvl="0" animBg="1"/>
      <p:bldP spid="476" grpId="0" bldLvl="0" animBg="1"/>
      <p:bldP spid="477" grpId="0" bldLvl="0" animBg="1"/>
      <p:bldP spid="132" grpId="0"/>
      <p:bldP spid="13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2493245" y="1537617"/>
            <a:ext cx="7381580" cy="392062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621097" y="2072835"/>
            <a:ext cx="395819" cy="39581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5999814" y="3300325"/>
            <a:ext cx="395819" cy="39581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9272294" y="5016018"/>
            <a:ext cx="395819" cy="39581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>
            <a:endCxn id="50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50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endCxn id="53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50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50" idx="6"/>
            <a:endCxn id="53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>
            <a:stCxn id="51" idx="5"/>
            <a:endCxn id="58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7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7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/>
          <p:cNvCxnSpPr>
            <a:stCxn id="61" idx="1"/>
            <a:endCxn id="57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61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8" idx="2"/>
            <a:endCxn id="13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1"/>
            <a:endCxn id="6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6" idx="1"/>
            <a:endCxn id="1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8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0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4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0" idx="1"/>
            <a:endCxn id="9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1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9" idx="7"/>
            <a:endCxn id="24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3"/>
            <a:endCxn id="9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0" idx="2"/>
            <a:endCxn id="11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1" idx="3"/>
            <a:endCxn id="13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1" idx="0"/>
            <a:endCxn id="9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9" idx="2"/>
            <a:endCxn id="35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35" idx="1"/>
            <a:endCxn id="37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5" idx="0"/>
            <a:endCxn id="27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1618499" y="4666992"/>
            <a:ext cx="50031" cy="500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>
            <a:endCxn id="7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1448747" y="2474893"/>
            <a:ext cx="26056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Key principles behind RNNs</a:t>
            </a:r>
            <a:endParaRPr lang="zh-CN" altLang="en-US" sz="2800" dirty="0"/>
          </a:p>
        </p:txBody>
      </p:sp>
      <p:sp>
        <p:nvSpPr>
          <p:cNvPr id="91" name="矩形 90"/>
          <p:cNvSpPr/>
          <p:nvPr/>
        </p:nvSpPr>
        <p:spPr>
          <a:xfrm>
            <a:off x="6609698" y="2683275"/>
            <a:ext cx="26954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How RNN computation works</a:t>
            </a:r>
            <a:endParaRPr lang="zh-CN" altLang="en-US" sz="2800" dirty="0"/>
          </a:p>
        </p:txBody>
      </p:sp>
      <p:sp>
        <p:nvSpPr>
          <p:cNvPr id="94" name="矩形 93"/>
          <p:cNvSpPr/>
          <p:nvPr/>
        </p:nvSpPr>
        <p:spPr>
          <a:xfrm>
            <a:off x="6908130" y="5273224"/>
            <a:ext cx="3211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Pros &amp; Cons</a:t>
            </a:r>
            <a:endParaRPr lang="zh-CN" altLang="en-US" sz="2800" dirty="0"/>
          </a:p>
        </p:txBody>
      </p:sp>
      <p:sp>
        <p:nvSpPr>
          <p:cNvPr id="77" name="文本框 7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-1.48148E-6 L -0.10886 -1.48148E-6 " pathEditMode="relative" rAng="0" ptsTypes="AA">
                                      <p:cBhvr>
                                        <p:cTn id="339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1 -1.48148E-6 L 3.54167E-6 -1.48148E-6 " pathEditMode="relative" rAng="0" ptsTypes="AA">
                                      <p:cBhvr>
                                        <p:cTn id="34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64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7 0.03889 L -2.08333E-7 -0.14814 " pathEditMode="relative" rAng="0" ptsTypes="AA">
                                      <p:cBhvr>
                                        <p:cTn id="346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64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7 0.03843 L -2.08333E-7 -3.33333E-6 " pathEditMode="relative" rAng="0" ptsTypes="AA">
                                      <p:cBhvr>
                                        <p:cTn id="34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2.22222E-6 L 0.11081 2.22222E-6 " pathEditMode="relative" rAng="0" ptsTypes="AA">
                                      <p:cBhvr>
                                        <p:cTn id="353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354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2.22222E-6 L 1.45833E-6 2.22222E-6 " pathEditMode="relative" rAng="0" ptsTypes="AA">
                                      <p:cBhvr>
                                        <p:cTn id="35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50" grpId="0" animBg="1"/>
      <p:bldP spid="51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27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21" grpId="0" animBg="1"/>
      <p:bldP spid="24" grpId="0" animBg="1"/>
      <p:bldP spid="35" grpId="0" animBg="1"/>
      <p:bldP spid="37" grpId="0" animBg="1"/>
      <p:bldP spid="40" grpId="0" animBg="1"/>
      <p:bldP spid="42" grpId="0" animBg="1"/>
      <p:bldP spid="43" grpId="0" animBg="1"/>
      <p:bldP spid="77" grpId="0"/>
      <p:bldP spid="7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/>
        </p:nvSpPr>
        <p:spPr>
          <a:xfrm>
            <a:off x="4793691" y="2288013"/>
            <a:ext cx="218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COMPANY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29" name="图片 128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88" y="700779"/>
            <a:ext cx="3634938" cy="4252191"/>
          </a:xfrm>
          <a:prstGeom prst="rect">
            <a:avLst/>
          </a:prstGeom>
        </p:spPr>
      </p:pic>
      <p:sp>
        <p:nvSpPr>
          <p:cNvPr id="130" name="文本框 129"/>
          <p:cNvSpPr txBox="1"/>
          <p:nvPr/>
        </p:nvSpPr>
        <p:spPr>
          <a:xfrm>
            <a:off x="3123501" y="1032731"/>
            <a:ext cx="199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output vector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3123501" y="4213801"/>
            <a:ext cx="199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input vector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191107" y="2890786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hidden state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308944" y="5535318"/>
            <a:ext cx="11574112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Allow for information to persist over time</a:t>
            </a:r>
            <a:endParaRPr kumimoji="1"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Pass this information about its internal state from this time step of the network to the next</a:t>
            </a:r>
            <a:endParaRPr kumimoji="1"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/>
        </p:nvSpPr>
        <p:spPr>
          <a:xfrm>
            <a:off x="3096423" y="2535683"/>
            <a:ext cx="1979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COMPANY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29" name="图片 128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9" y="1543301"/>
            <a:ext cx="3984689" cy="4661334"/>
          </a:xfrm>
          <a:prstGeom prst="rect">
            <a:avLst/>
          </a:prstGeom>
        </p:spPr>
      </p:pic>
      <p:sp>
        <p:nvSpPr>
          <p:cNvPr id="130" name="文本框 129"/>
          <p:cNvSpPr txBox="1"/>
          <p:nvPr/>
        </p:nvSpPr>
        <p:spPr>
          <a:xfrm>
            <a:off x="793232" y="1810248"/>
            <a:ext cx="1329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output vector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778939" y="5269129"/>
            <a:ext cx="1040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50728" y="4531044"/>
            <a:ext cx="1040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hidden state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96423" y="220816"/>
            <a:ext cx="722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RNN State Update and Output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74" y="2071598"/>
            <a:ext cx="2305947" cy="749140"/>
          </a:xfrm>
          <a:prstGeom prst="rect">
            <a:avLst/>
          </a:prstGeom>
        </p:spPr>
      </p:pic>
      <p:pic>
        <p:nvPicPr>
          <p:cNvPr id="9" name="图片 8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03" y="3910064"/>
            <a:ext cx="5981700" cy="838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7140886" y="5700016"/>
                <a:ext cx="82702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86" y="5700016"/>
                <a:ext cx="827021" cy="553998"/>
              </a:xfrm>
              <a:prstGeom prst="rect">
                <a:avLst/>
              </a:prstGeom>
              <a:blipFill rotWithShape="1">
                <a:blip r:embed="rId4"/>
                <a:stretch>
                  <a:fillRect l="-38" t="-46" r="68" b="-15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709573" y="5186151"/>
            <a:ext cx="208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Input Vector</a:t>
            </a:r>
            <a:endParaRPr kumimoji="1"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18423" y="3269977"/>
            <a:ext cx="398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Update Hidden State</a:t>
            </a:r>
            <a:endParaRPr kumimoji="1"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96474" y="1507602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B77E8"/>
                </a:solidFill>
              </a:rPr>
              <a:t>Output Vector</a:t>
            </a:r>
            <a:endParaRPr kumimoji="1" lang="zh-CN" altLang="en-US" sz="2400" b="1" dirty="0">
              <a:solidFill>
                <a:srgbClr val="CB77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81579" y="218408"/>
            <a:ext cx="883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RNNs: Computational Graph Across Time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 descr="图形用户界面, 应用程序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9" y="1446263"/>
            <a:ext cx="10897709" cy="348430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26234" y="1201498"/>
            <a:ext cx="2077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weight matrix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8535" y="5748665"/>
            <a:ext cx="711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weight matrices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 every time step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7443206" y="4733950"/>
            <a:ext cx="978333" cy="370620"/>
          </a:xfrm>
          <a:prstGeom prst="roundRect">
            <a:avLst/>
          </a:prstGeom>
          <a:solidFill>
            <a:srgbClr val="BCD9E6">
              <a:alpha val="54468"/>
            </a:srgb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2200"/>
          </a:p>
        </p:txBody>
      </p:sp>
      <p:sp>
        <p:nvSpPr>
          <p:cNvPr id="22" name="圆角矩形 21"/>
          <p:cNvSpPr/>
          <p:nvPr/>
        </p:nvSpPr>
        <p:spPr>
          <a:xfrm>
            <a:off x="6063658" y="4730220"/>
            <a:ext cx="978333" cy="370620"/>
          </a:xfrm>
          <a:prstGeom prst="roundRect">
            <a:avLst/>
          </a:prstGeom>
          <a:solidFill>
            <a:srgbClr val="BCD9E6">
              <a:alpha val="54468"/>
            </a:srgb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2200"/>
          </a:p>
        </p:txBody>
      </p:sp>
      <p:sp>
        <p:nvSpPr>
          <p:cNvPr id="21" name="圆角矩形 20"/>
          <p:cNvSpPr/>
          <p:nvPr/>
        </p:nvSpPr>
        <p:spPr>
          <a:xfrm>
            <a:off x="4751719" y="4730220"/>
            <a:ext cx="978333" cy="370620"/>
          </a:xfrm>
          <a:prstGeom prst="roundRect">
            <a:avLst/>
          </a:prstGeom>
          <a:solidFill>
            <a:srgbClr val="BCD9E6">
              <a:alpha val="54468"/>
            </a:srgb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2200"/>
          </a:p>
        </p:txBody>
      </p:sp>
      <p:sp>
        <p:nvSpPr>
          <p:cNvPr id="20" name="圆角矩形 19"/>
          <p:cNvSpPr/>
          <p:nvPr/>
        </p:nvSpPr>
        <p:spPr>
          <a:xfrm>
            <a:off x="3341685" y="4730220"/>
            <a:ext cx="978333" cy="370620"/>
          </a:xfrm>
          <a:prstGeom prst="roundRect">
            <a:avLst/>
          </a:prstGeom>
          <a:solidFill>
            <a:srgbClr val="BCD9E6">
              <a:alpha val="54468"/>
            </a:srgb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2200"/>
          </a:p>
        </p:txBody>
      </p:sp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207753" y="250793"/>
            <a:ext cx="188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 descr="黑色的钟表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30" y="1608557"/>
            <a:ext cx="7072556" cy="2916518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墨迹 9"/>
              <p14:cNvContentPartPr/>
              <p14:nvPr/>
            </p14:nvContentPartPr>
            <p14:xfrm>
              <a:off x="3572724" y="3881435"/>
              <a:ext cx="516257" cy="484661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"/>
            </p:blipFill>
            <p:spPr>
              <a:xfrm>
                <a:off x="3572724" y="3881435"/>
                <a:ext cx="516257" cy="4846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4930620" y="3881435"/>
              <a:ext cx="489145" cy="475412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4930620" y="3881435"/>
                <a:ext cx="489145" cy="475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2" name="墨迹 11"/>
              <p14:cNvContentPartPr/>
              <p14:nvPr/>
            </p14:nvContentPartPr>
            <p14:xfrm>
              <a:off x="7660539" y="1768426"/>
              <a:ext cx="522718" cy="578223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7"/>
            </p:blipFill>
            <p:spPr>
              <a:xfrm>
                <a:off x="7660539" y="1768426"/>
                <a:ext cx="522718" cy="578223"/>
              </a:xfrm>
              <a:prstGeom prst="rect"/>
            </p:spPr>
          </p:pic>
        </mc:Fallback>
      </mc:AlternateContent>
      <p:sp>
        <p:nvSpPr>
          <p:cNvPr id="13" name="文本框 12"/>
          <p:cNvSpPr txBox="1"/>
          <p:nvPr/>
        </p:nvSpPr>
        <p:spPr>
          <a:xfrm>
            <a:off x="3341685" y="4730220"/>
            <a:ext cx="1191530" cy="43088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zh-CN" sz="2200" dirty="0"/>
              <a:t>clouds</a:t>
            </a:r>
            <a:endParaRPr kumimoji="1" lang="zh-CN" altLang="en-US" sz="2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4928913" y="4716949"/>
            <a:ext cx="957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dirty="0"/>
              <a:t>are</a:t>
            </a:r>
            <a:endParaRPr kumimoji="1" lang="zh-CN" altLang="en-US" sz="2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327529" y="4730219"/>
            <a:ext cx="69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dirty="0"/>
              <a:t>in</a:t>
            </a:r>
            <a:endParaRPr kumimoji="1" lang="zh-CN" altLang="en-US" sz="2200" dirty="0"/>
          </a:p>
        </p:txBody>
      </p:sp>
      <p:sp>
        <p:nvSpPr>
          <p:cNvPr id="19" name="文本框 18"/>
          <p:cNvSpPr txBox="1"/>
          <p:nvPr/>
        </p:nvSpPr>
        <p:spPr>
          <a:xfrm>
            <a:off x="7643163" y="4730219"/>
            <a:ext cx="10801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dirty="0"/>
              <a:t>the</a:t>
            </a:r>
            <a:endParaRPr kumimoji="1" lang="zh-CN" altLang="en-US" sz="2200" dirty="0"/>
          </a:p>
        </p:txBody>
      </p:sp>
      <p:sp>
        <p:nvSpPr>
          <p:cNvPr id="24" name="圆角矩形 23"/>
          <p:cNvSpPr/>
          <p:nvPr/>
        </p:nvSpPr>
        <p:spPr>
          <a:xfrm>
            <a:off x="7443206" y="1114534"/>
            <a:ext cx="978333" cy="370620"/>
          </a:xfrm>
          <a:prstGeom prst="roundRect">
            <a:avLst/>
          </a:prstGeom>
          <a:solidFill>
            <a:srgbClr val="DC86E9">
              <a:alpha val="54468"/>
            </a:srgb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2200"/>
          </a:p>
        </p:txBody>
      </p:sp>
      <p:sp>
        <p:nvSpPr>
          <p:cNvPr id="25" name="文本框 24"/>
          <p:cNvSpPr txBox="1"/>
          <p:nvPr/>
        </p:nvSpPr>
        <p:spPr>
          <a:xfrm>
            <a:off x="7660539" y="1084400"/>
            <a:ext cx="978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dirty="0"/>
              <a:t>sky</a:t>
            </a:r>
            <a:endParaRPr kumimoji="1" lang="zh-CN" altLang="en-US" sz="22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299234" y="1168190"/>
            <a:ext cx="316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B77E8"/>
                </a:solidFill>
              </a:rPr>
              <a:t>Predicted next words:</a:t>
            </a:r>
            <a:endParaRPr kumimoji="1" lang="zh-CN" altLang="en-US" sz="2000" dirty="0">
              <a:solidFill>
                <a:srgbClr val="CB77E8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22974" y="4700730"/>
            <a:ext cx="1592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accent1"/>
                </a:solidFill>
              </a:rPr>
              <a:t>Input text:</a:t>
            </a:r>
            <a:endParaRPr kumimoji="1"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9687" y="5593751"/>
            <a:ext cx="10273553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Only need to look at a few most recent inputs to predict</a:t>
            </a:r>
            <a:endParaRPr kumimoji="1"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Therefore, SimpleRNN is good at short term dependence</a:t>
            </a:r>
            <a:endParaRPr kumimoji="1"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B0500000000000000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141077" y="218408"/>
            <a:ext cx="818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Cons: bad at long-term dependence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15" y="3842897"/>
            <a:ext cx="6527943" cy="646331"/>
          </a:xfrm>
          <a:prstGeom prst="rect">
            <a:avLst/>
          </a:prstGeom>
        </p:spPr>
      </p:pic>
      <p:pic>
        <p:nvPicPr>
          <p:cNvPr id="15" name="图片 14" descr="黑色的钟表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61" y="864739"/>
            <a:ext cx="9021705" cy="29657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" name="墨迹 15"/>
              <p14:cNvContentPartPr/>
              <p14:nvPr/>
            </p14:nvContentPartPr>
            <p14:xfrm>
              <a:off x="2010748" y="3095767"/>
              <a:ext cx="459000" cy="44028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4"/>
            </p:blipFill>
            <p:spPr>
              <a:xfrm>
                <a:off x="2010748" y="3095767"/>
                <a:ext cx="459000" cy="440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9" name="墨迹 28"/>
              <p14:cNvContentPartPr/>
              <p14:nvPr/>
            </p14:nvContentPartPr>
            <p14:xfrm>
              <a:off x="3266068" y="3127087"/>
              <a:ext cx="455760" cy="4064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6"/>
            </p:blipFill>
            <p:spPr>
              <a:xfrm>
                <a:off x="3266068" y="3127087"/>
                <a:ext cx="455760" cy="406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2" name="墨迹 31"/>
              <p14:cNvContentPartPr/>
              <p14:nvPr/>
            </p14:nvContentPartPr>
            <p14:xfrm>
              <a:off x="7993588" y="1174087"/>
              <a:ext cx="515160" cy="4755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8"/>
            </p:blipFill>
            <p:spPr>
              <a:xfrm>
                <a:off x="7993588" y="1174087"/>
                <a:ext cx="515160" cy="475560"/>
              </a:xfrm>
              <a:prstGeom prst="rect"/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604127" y="4653470"/>
                <a:ext cx="11413061" cy="206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h depends on all previous inputs, so if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all later h’s should change, but SimpleRNN does not have this property. Therefore, irrational.</a:t>
                </a:r>
                <a:endParaRPr kumimoji="1"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SimpleRNN has forgotten many previous inputs, and thus it might not produce an accurate prediction.</a:t>
                </a:r>
                <a:endParaRPr kumimoji="1" lang="zh-CN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27" y="4653470"/>
                <a:ext cx="11413061" cy="2060885"/>
              </a:xfrm>
              <a:prstGeom prst="rect">
                <a:avLst/>
              </a:prstGeom>
              <a:blipFill rotWithShape="1">
                <a:blip r:embed="rId9"/>
                <a:stretch>
                  <a:fillRect l="-2" t="-9" r="4" b="-4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ags/tag1.xml><?xml version="1.0" encoding="utf-8"?>
<p:tagLst xmlns:p="http://schemas.openxmlformats.org/presentationml/2006/main">
  <p:tag name="ISPRING_ULTRA_SCORM_SLIDE_COUNT" val="28"/>
  <p:tag name="ISPRING_UUID" val="{91A8A33C-06F4-458A-9E3E-E0FECDA0223B}"/>
  <p:tag name="ISPRING_RESOURCE_FOLDER" val="C:\Users\五毛\Desktop\34线条之美\"/>
  <p:tag name="ISPRING_PRESENTATION_PATH" val="C:\Users\五毛\Desktop\34线条之美.pptx"/>
  <p:tag name="ISPRING_PROJECT_FOLDER_UPDATED" val="1"/>
  <p:tag name="ISPRING_SCREEN_RECS_UPDATED" val="C:\Users\五毛\Desktop\34线条之美\"/>
  <p:tag name="ISPRING_PRESENTATION_TITLE" val="34线条之美"/>
</p:tagLst>
</file>

<file path=ppt/theme/theme1.xml><?xml version="1.0" encoding="utf-8"?>
<a:theme xmlns:a="http://schemas.openxmlformats.org/drawingml/2006/main" name="Office 主题">
  <a:themeElements>
    <a:clrScheme name="34线条之美">
      <a:dk1>
        <a:srgbClr val="1A1D1A"/>
      </a:dk1>
      <a:lt1>
        <a:srgbClr val="FFFFFF"/>
      </a:lt1>
      <a:dk2>
        <a:srgbClr val="545454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1D1A"/>
        </a:solidFill>
        <a:ln>
          <a:noFill/>
        </a:ln>
        <a:effectLst>
          <a:outerShdw blurRad="76200" dist="38100" dir="2700000" algn="tl" rotWithShape="0">
            <a:schemeClr val="tx1">
              <a:lumMod val="75000"/>
              <a:lumOff val="25000"/>
              <a:alpha val="4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4972</Words>
  <Application>WPS 演示</Application>
  <PresentationFormat>宽屏</PresentationFormat>
  <Paragraphs>471</Paragraphs>
  <Slides>31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7" baseType="lpstr">
      <vt:lpstr>Arial</vt:lpstr>
      <vt:lpstr>宋体</vt:lpstr>
      <vt:lpstr>Wingdings</vt:lpstr>
      <vt:lpstr>华文细黑</vt:lpstr>
      <vt:lpstr>黑体-简</vt:lpstr>
      <vt:lpstr>Times New Roman</vt:lpstr>
      <vt:lpstr>FangSong</vt:lpstr>
      <vt:lpstr>方正仿宋_GBK</vt:lpstr>
      <vt:lpstr>微软雅黑</vt:lpstr>
      <vt:lpstr>汉仪旗黑</vt:lpstr>
      <vt:lpstr>Aharoni</vt:lpstr>
      <vt:lpstr>宋体-简</vt:lpstr>
      <vt:lpstr>LiHei Pro</vt:lpstr>
      <vt:lpstr>Cambria Math</vt:lpstr>
      <vt:lpstr>Kingsoft Math</vt:lpstr>
      <vt:lpstr>DejaVu Math TeX Gyre</vt:lpstr>
      <vt:lpstr>汉仪书宋二KW</vt:lpstr>
      <vt:lpstr>NimbusRomNo9L-Regu</vt:lpstr>
      <vt:lpstr>Wingdings</vt:lpstr>
      <vt:lpstr>微软雅黑</vt:lpstr>
      <vt:lpstr>宋体</vt:lpstr>
      <vt:lpstr>Arial Unicode MS</vt:lpstr>
      <vt:lpstr>Calibri</vt:lpstr>
      <vt:lpstr>Helvetica Neue</vt:lpstr>
      <vt:lpstr>Thonburi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creator/>
  <dc:subject>https://www.ypppt.com/</dc:subject>
  <cp:lastModifiedBy>葛雨辰</cp:lastModifiedBy>
  <cp:revision>14</cp:revision>
  <dcterms:created xsi:type="dcterms:W3CDTF">2022-06-10T08:57:13Z</dcterms:created>
  <dcterms:modified xsi:type="dcterms:W3CDTF">2022-06-10T08:57:13Z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2052-4.2.2.6882</vt:lpwstr>
  </property>
  <property fmtid="{D5CDD505-2E9C-101B-9397-08002B2CF9AE}" pid="3" name="ICV">
    <vt:lpwstr>5476FBCCF90470C56807A362A4D340E6</vt:lpwstr>
  </property>
</Properties>
</file>